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62" r:id="rId2"/>
    <p:sldId id="552" r:id="rId3"/>
    <p:sldId id="582" r:id="rId4"/>
    <p:sldId id="389" r:id="rId5"/>
    <p:sldId id="263" r:id="rId6"/>
    <p:sldId id="439" r:id="rId7"/>
    <p:sldId id="440" r:id="rId8"/>
    <p:sldId id="443" r:id="rId9"/>
    <p:sldId id="522" r:id="rId10"/>
    <p:sldId id="523" r:id="rId11"/>
    <p:sldId id="524" r:id="rId12"/>
    <p:sldId id="525" r:id="rId13"/>
    <p:sldId id="583" r:id="rId14"/>
    <p:sldId id="584" r:id="rId15"/>
    <p:sldId id="587" r:id="rId16"/>
    <p:sldId id="588" r:id="rId17"/>
    <p:sldId id="526" r:id="rId18"/>
    <p:sldId id="527" r:id="rId19"/>
    <p:sldId id="532" r:id="rId20"/>
    <p:sldId id="533" r:id="rId21"/>
    <p:sldId id="528" r:id="rId22"/>
    <p:sldId id="531" r:id="rId23"/>
    <p:sldId id="530" r:id="rId24"/>
    <p:sldId id="534" r:id="rId25"/>
    <p:sldId id="466" r:id="rId26"/>
    <p:sldId id="586" r:id="rId27"/>
    <p:sldId id="554" r:id="rId28"/>
    <p:sldId id="555" r:id="rId29"/>
    <p:sldId id="556" r:id="rId30"/>
    <p:sldId id="557" r:id="rId31"/>
    <p:sldId id="562" r:id="rId32"/>
    <p:sldId id="559" r:id="rId33"/>
    <p:sldId id="560" r:id="rId34"/>
    <p:sldId id="561" r:id="rId35"/>
    <p:sldId id="563" r:id="rId36"/>
    <p:sldId id="453" r:id="rId37"/>
    <p:sldId id="454" r:id="rId38"/>
    <p:sldId id="564" r:id="rId39"/>
    <p:sldId id="565" r:id="rId40"/>
    <p:sldId id="566" r:id="rId41"/>
    <p:sldId id="458" r:id="rId42"/>
    <p:sldId id="459" r:id="rId43"/>
    <p:sldId id="568" r:id="rId44"/>
    <p:sldId id="569" r:id="rId45"/>
    <p:sldId id="570" r:id="rId46"/>
    <p:sldId id="571" r:id="rId47"/>
    <p:sldId id="572" r:id="rId48"/>
    <p:sldId id="573" r:id="rId49"/>
    <p:sldId id="574" r:id="rId50"/>
    <p:sldId id="589" r:id="rId51"/>
    <p:sldId id="590" r:id="rId52"/>
    <p:sldId id="591" r:id="rId53"/>
    <p:sldId id="575" r:id="rId54"/>
    <p:sldId id="576" r:id="rId55"/>
    <p:sldId id="581" r:id="rId5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4527"/>
    <a:srgbClr val="174675"/>
    <a:srgbClr val="91B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1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B0593-949E-4149-B83B-3F0166186BA6}" type="doc">
      <dgm:prSet loTypeId="urn:microsoft.com/office/officeart/2005/8/layout/hierarchy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8E873E3-CA3B-8C47-8D30-E691E125544C}">
      <dgm:prSet phldrT="[Texto]" custT="1"/>
      <dgm:spPr/>
      <dgm:t>
        <a:bodyPr/>
        <a:lstStyle/>
        <a:p>
          <a:r>
            <a:rPr lang="es-MX" sz="3200" b="1" dirty="0"/>
            <a:t>Formas de Entrada a los mercados internacionales</a:t>
          </a:r>
        </a:p>
      </dgm:t>
    </dgm:pt>
    <dgm:pt modelId="{A8DF24CE-BC7A-3D4E-B7E7-6EC9B7238630}" type="parTrans" cxnId="{104507E3-A19F-6E4C-BD1A-9FDEA251E830}">
      <dgm:prSet/>
      <dgm:spPr/>
      <dgm:t>
        <a:bodyPr/>
        <a:lstStyle/>
        <a:p>
          <a:endParaRPr lang="es-MX"/>
        </a:p>
      </dgm:t>
    </dgm:pt>
    <dgm:pt modelId="{87FEE234-8297-1642-8F5C-10E36B900B37}" type="sibTrans" cxnId="{104507E3-A19F-6E4C-BD1A-9FDEA251E830}">
      <dgm:prSet/>
      <dgm:spPr/>
      <dgm:t>
        <a:bodyPr/>
        <a:lstStyle/>
        <a:p>
          <a:endParaRPr lang="es-MX"/>
        </a:p>
      </dgm:t>
    </dgm:pt>
    <dgm:pt modelId="{8463C9DB-3C5F-5243-8E09-82DD0EED2E45}">
      <dgm:prSet phldrT="[Texto]" custT="1"/>
      <dgm:spPr/>
      <dgm:t>
        <a:bodyPr/>
        <a:lstStyle/>
        <a:p>
          <a:r>
            <a:rPr lang="es-MX" sz="1600" b="1" dirty="0"/>
            <a:t>Exportación</a:t>
          </a:r>
        </a:p>
      </dgm:t>
    </dgm:pt>
    <dgm:pt modelId="{DA04668E-67FC-614B-A3C0-BD1506793F4F}" type="parTrans" cxnId="{D86492CB-CC22-7945-970A-10170BCBB8C5}">
      <dgm:prSet/>
      <dgm:spPr/>
      <dgm:t>
        <a:bodyPr/>
        <a:lstStyle/>
        <a:p>
          <a:endParaRPr lang="es-MX"/>
        </a:p>
      </dgm:t>
    </dgm:pt>
    <dgm:pt modelId="{C74553BE-56F8-4347-8FC2-A56E5C5DDFE9}" type="sibTrans" cxnId="{D86492CB-CC22-7945-970A-10170BCBB8C5}">
      <dgm:prSet/>
      <dgm:spPr/>
      <dgm:t>
        <a:bodyPr/>
        <a:lstStyle/>
        <a:p>
          <a:endParaRPr lang="es-MX"/>
        </a:p>
      </dgm:t>
    </dgm:pt>
    <dgm:pt modelId="{71BAEE53-85F6-CA4B-A71B-C7A6C249430A}">
      <dgm:prSet phldrT="[Texto]"/>
      <dgm:spPr/>
      <dgm:t>
        <a:bodyPr/>
        <a:lstStyle/>
        <a:p>
          <a:r>
            <a:rPr lang="es-MX" b="1" dirty="0"/>
            <a:t>Directa e  Indirecta</a:t>
          </a:r>
        </a:p>
      </dgm:t>
    </dgm:pt>
    <dgm:pt modelId="{2D58A2F3-BD3B-DD4B-8C48-D22033359A82}" type="parTrans" cxnId="{35000752-254C-314E-AF51-9E95D124663F}">
      <dgm:prSet/>
      <dgm:spPr/>
      <dgm:t>
        <a:bodyPr/>
        <a:lstStyle/>
        <a:p>
          <a:endParaRPr lang="es-MX"/>
        </a:p>
      </dgm:t>
    </dgm:pt>
    <dgm:pt modelId="{5C9DE3D4-FB4B-124A-B4CF-0980FD3959E1}" type="sibTrans" cxnId="{35000752-254C-314E-AF51-9E95D124663F}">
      <dgm:prSet/>
      <dgm:spPr/>
      <dgm:t>
        <a:bodyPr/>
        <a:lstStyle/>
        <a:p>
          <a:endParaRPr lang="es-MX"/>
        </a:p>
      </dgm:t>
    </dgm:pt>
    <dgm:pt modelId="{63E7E187-CC9F-7D46-90E5-F9180BB0ADC8}">
      <dgm:prSet phldrT="[Texto]"/>
      <dgm:spPr/>
      <dgm:t>
        <a:bodyPr/>
        <a:lstStyle/>
        <a:p>
          <a:r>
            <a:rPr lang="es-MX" b="1" dirty="0"/>
            <a:t>Concertada o En Conjunto</a:t>
          </a:r>
        </a:p>
      </dgm:t>
    </dgm:pt>
    <dgm:pt modelId="{F9F8E9C4-7824-6B48-93ED-12F4D1370A7A}" type="parTrans" cxnId="{C19DADF5-01B1-5C48-BA31-9D1E6642AEA4}">
      <dgm:prSet/>
      <dgm:spPr/>
      <dgm:t>
        <a:bodyPr/>
        <a:lstStyle/>
        <a:p>
          <a:endParaRPr lang="es-MX"/>
        </a:p>
      </dgm:t>
    </dgm:pt>
    <dgm:pt modelId="{70FFF0EF-F2A1-F248-B619-E465B5FC36FF}" type="sibTrans" cxnId="{C19DADF5-01B1-5C48-BA31-9D1E6642AEA4}">
      <dgm:prSet/>
      <dgm:spPr/>
      <dgm:t>
        <a:bodyPr/>
        <a:lstStyle/>
        <a:p>
          <a:endParaRPr lang="es-MX"/>
        </a:p>
      </dgm:t>
    </dgm:pt>
    <dgm:pt modelId="{25D73B2E-802A-7A47-A6DF-CF376FE98028}">
      <dgm:prSet phldrT="[Texto]" custT="1"/>
      <dgm:spPr/>
      <dgm:t>
        <a:bodyPr/>
        <a:lstStyle/>
        <a:p>
          <a:r>
            <a:rPr lang="es-MX" sz="1600" b="1" dirty="0"/>
            <a:t>Licencias</a:t>
          </a:r>
        </a:p>
      </dgm:t>
    </dgm:pt>
    <dgm:pt modelId="{F25ED492-8E84-464A-A527-252104BFF7B8}" type="parTrans" cxnId="{5BB59843-DD03-6146-B53E-DA5C76F05C80}">
      <dgm:prSet/>
      <dgm:spPr/>
      <dgm:t>
        <a:bodyPr/>
        <a:lstStyle/>
        <a:p>
          <a:endParaRPr lang="es-MX"/>
        </a:p>
      </dgm:t>
    </dgm:pt>
    <dgm:pt modelId="{EE80A4DD-EF4F-8148-A498-9D47A57BCD57}" type="sibTrans" cxnId="{5BB59843-DD03-6146-B53E-DA5C76F05C80}">
      <dgm:prSet/>
      <dgm:spPr/>
      <dgm:t>
        <a:bodyPr/>
        <a:lstStyle/>
        <a:p>
          <a:endParaRPr lang="es-MX"/>
        </a:p>
      </dgm:t>
    </dgm:pt>
    <dgm:pt modelId="{9579C37E-3A8A-3E4F-AEA2-116380C7C123}">
      <dgm:prSet custT="1"/>
      <dgm:spPr/>
      <dgm:t>
        <a:bodyPr/>
        <a:lstStyle/>
        <a:p>
          <a:r>
            <a:rPr lang="es-MX" sz="1600" b="1" dirty="0"/>
            <a:t>Joint Ventures</a:t>
          </a:r>
        </a:p>
      </dgm:t>
    </dgm:pt>
    <dgm:pt modelId="{B46C2E92-8D31-DC4E-AD00-95D3ED092D7A}" type="parTrans" cxnId="{08A80699-6398-D044-89FA-4B4C98079112}">
      <dgm:prSet/>
      <dgm:spPr/>
      <dgm:t>
        <a:bodyPr/>
        <a:lstStyle/>
        <a:p>
          <a:endParaRPr lang="es-MX"/>
        </a:p>
      </dgm:t>
    </dgm:pt>
    <dgm:pt modelId="{8019A88A-8EC0-9442-A446-61A51C0FE296}" type="sibTrans" cxnId="{08A80699-6398-D044-89FA-4B4C98079112}">
      <dgm:prSet/>
      <dgm:spPr/>
      <dgm:t>
        <a:bodyPr/>
        <a:lstStyle/>
        <a:p>
          <a:endParaRPr lang="es-MX"/>
        </a:p>
      </dgm:t>
    </dgm:pt>
    <dgm:pt modelId="{F522FA7F-4652-6C47-90F1-047B1F46C837}">
      <dgm:prSet/>
      <dgm:spPr/>
      <dgm:t>
        <a:bodyPr/>
        <a:lstStyle/>
        <a:p>
          <a:r>
            <a:rPr lang="es-MX" b="1" dirty="0"/>
            <a:t>Global</a:t>
          </a:r>
        </a:p>
      </dgm:t>
    </dgm:pt>
    <dgm:pt modelId="{F068B432-31B7-5B42-ABA9-6CE7E9AFB08D}" type="parTrans" cxnId="{2CF44718-0A02-9A47-82B3-B90F3C622DC4}">
      <dgm:prSet/>
      <dgm:spPr/>
      <dgm:t>
        <a:bodyPr/>
        <a:lstStyle/>
        <a:p>
          <a:endParaRPr lang="es-MX"/>
        </a:p>
      </dgm:t>
    </dgm:pt>
    <dgm:pt modelId="{20B9A800-64A5-3E40-BF47-5F58906C9196}" type="sibTrans" cxnId="{2CF44718-0A02-9A47-82B3-B90F3C622DC4}">
      <dgm:prSet/>
      <dgm:spPr/>
      <dgm:t>
        <a:bodyPr/>
        <a:lstStyle/>
        <a:p>
          <a:endParaRPr lang="es-MX"/>
        </a:p>
      </dgm:t>
    </dgm:pt>
    <dgm:pt modelId="{5D0307B3-6D82-AA4B-A3AE-40E1F4DA0A51}">
      <dgm:prSet/>
      <dgm:spPr/>
      <dgm:t>
        <a:bodyPr/>
        <a:lstStyle/>
        <a:p>
          <a:r>
            <a:rPr lang="es-MX" b="1" dirty="0"/>
            <a:t>Crossborder E-Commerce</a:t>
          </a:r>
        </a:p>
      </dgm:t>
    </dgm:pt>
    <dgm:pt modelId="{28E402B5-7B69-5942-BE46-C67643F46B42}" type="parTrans" cxnId="{F4CE8726-E3CB-9145-8CD0-36397F0295BA}">
      <dgm:prSet/>
      <dgm:spPr/>
      <dgm:t>
        <a:bodyPr/>
        <a:lstStyle/>
        <a:p>
          <a:endParaRPr lang="es-MX"/>
        </a:p>
      </dgm:t>
    </dgm:pt>
    <dgm:pt modelId="{A73F7B77-EF12-DA4A-93C9-91AA214329EF}" type="sibTrans" cxnId="{F4CE8726-E3CB-9145-8CD0-36397F0295BA}">
      <dgm:prSet/>
      <dgm:spPr/>
      <dgm:t>
        <a:bodyPr/>
        <a:lstStyle/>
        <a:p>
          <a:endParaRPr lang="es-MX"/>
        </a:p>
      </dgm:t>
    </dgm:pt>
    <dgm:pt modelId="{44E84964-5471-664E-818B-5A5F0F7CF3C9}">
      <dgm:prSet phldrT="[Texto]" custT="1"/>
      <dgm:spPr/>
      <dgm:t>
        <a:bodyPr/>
        <a:lstStyle/>
        <a:p>
          <a:r>
            <a:rPr lang="es-MX" sz="1600" b="1" dirty="0"/>
            <a:t>Franquicias</a:t>
          </a:r>
        </a:p>
      </dgm:t>
    </dgm:pt>
    <dgm:pt modelId="{C8D35C66-5DBE-F64B-BB1A-8132CBDFFC8E}" type="parTrans" cxnId="{AE8B1305-55DE-2F4E-AA90-58B3AF5AD136}">
      <dgm:prSet/>
      <dgm:spPr/>
      <dgm:t>
        <a:bodyPr/>
        <a:lstStyle/>
        <a:p>
          <a:endParaRPr lang="es-MX"/>
        </a:p>
      </dgm:t>
    </dgm:pt>
    <dgm:pt modelId="{355E89AB-78E7-8043-820E-DEA8C061371C}" type="sibTrans" cxnId="{AE8B1305-55DE-2F4E-AA90-58B3AF5AD136}">
      <dgm:prSet/>
      <dgm:spPr/>
      <dgm:t>
        <a:bodyPr/>
        <a:lstStyle/>
        <a:p>
          <a:endParaRPr lang="es-MX"/>
        </a:p>
      </dgm:t>
    </dgm:pt>
    <dgm:pt modelId="{BEFE4122-17D5-C847-B7BF-ECAF417F3C95}">
      <dgm:prSet/>
      <dgm:spPr/>
      <dgm:t>
        <a:bodyPr/>
        <a:lstStyle/>
        <a:p>
          <a:r>
            <a:rPr lang="es-MX" b="1" dirty="0"/>
            <a:t>Directa</a:t>
          </a:r>
        </a:p>
      </dgm:t>
    </dgm:pt>
    <dgm:pt modelId="{5218906D-3957-6640-9C8A-54CE6267DF4A}" type="parTrans" cxnId="{273DE43F-E7CD-904C-9535-4BC96D1E3E96}">
      <dgm:prSet/>
      <dgm:spPr/>
      <dgm:t>
        <a:bodyPr/>
        <a:lstStyle/>
        <a:p>
          <a:endParaRPr lang="es-MX"/>
        </a:p>
      </dgm:t>
    </dgm:pt>
    <dgm:pt modelId="{06BF5279-F953-A047-9694-37C8C5DBFFB1}" type="sibTrans" cxnId="{273DE43F-E7CD-904C-9535-4BC96D1E3E96}">
      <dgm:prSet/>
      <dgm:spPr/>
      <dgm:t>
        <a:bodyPr/>
        <a:lstStyle/>
        <a:p>
          <a:endParaRPr lang="es-MX"/>
        </a:p>
      </dgm:t>
    </dgm:pt>
    <dgm:pt modelId="{C7797406-468C-0243-85CE-F34BBB456B4B}">
      <dgm:prSet/>
      <dgm:spPr/>
      <dgm:t>
        <a:bodyPr/>
        <a:lstStyle/>
        <a:p>
          <a:r>
            <a:rPr lang="es-MX" b="1" dirty="0"/>
            <a:t>Máster Franquicia</a:t>
          </a:r>
        </a:p>
      </dgm:t>
    </dgm:pt>
    <dgm:pt modelId="{82718352-0D0D-2D43-8D1C-D87337409417}" type="parTrans" cxnId="{B8DED06D-1936-794B-BD09-2372D6595A2E}">
      <dgm:prSet/>
      <dgm:spPr/>
      <dgm:t>
        <a:bodyPr/>
        <a:lstStyle/>
        <a:p>
          <a:endParaRPr lang="es-MX"/>
        </a:p>
      </dgm:t>
    </dgm:pt>
    <dgm:pt modelId="{AC216941-7D08-744D-B50F-57E315A3AD9F}" type="sibTrans" cxnId="{B8DED06D-1936-794B-BD09-2372D6595A2E}">
      <dgm:prSet/>
      <dgm:spPr/>
      <dgm:t>
        <a:bodyPr/>
        <a:lstStyle/>
        <a:p>
          <a:endParaRPr lang="es-MX"/>
        </a:p>
      </dgm:t>
    </dgm:pt>
    <dgm:pt modelId="{685564C4-85FD-934E-ABC3-446227F17DBE}">
      <dgm:prSet/>
      <dgm:spPr/>
      <dgm:t>
        <a:bodyPr/>
        <a:lstStyle/>
        <a:p>
          <a:r>
            <a:rPr lang="es-MX" b="1" dirty="0"/>
            <a:t>Local</a:t>
          </a:r>
        </a:p>
      </dgm:t>
    </dgm:pt>
    <dgm:pt modelId="{A6D2B90B-5A7F-B345-A43F-749EEDDE3672}" type="parTrans" cxnId="{CEE910A7-C369-1540-9DCC-4CC21567F2B4}">
      <dgm:prSet/>
      <dgm:spPr/>
      <dgm:t>
        <a:bodyPr/>
        <a:lstStyle/>
        <a:p>
          <a:endParaRPr lang="es-MX"/>
        </a:p>
      </dgm:t>
    </dgm:pt>
    <dgm:pt modelId="{9343B521-1804-524A-8BA2-4F10F6B30C86}" type="sibTrans" cxnId="{CEE910A7-C369-1540-9DCC-4CC21567F2B4}">
      <dgm:prSet/>
      <dgm:spPr/>
      <dgm:t>
        <a:bodyPr/>
        <a:lstStyle/>
        <a:p>
          <a:endParaRPr lang="es-MX"/>
        </a:p>
      </dgm:t>
    </dgm:pt>
    <dgm:pt modelId="{E1D2CF74-7BA8-974A-BD3D-CD6C3F54C5A1}">
      <dgm:prSet/>
      <dgm:spPr/>
      <dgm:t>
        <a:bodyPr/>
        <a:lstStyle/>
        <a:p>
          <a:r>
            <a:rPr lang="es-MX" b="1" dirty="0"/>
            <a:t>Consorcio de Exportación</a:t>
          </a:r>
        </a:p>
      </dgm:t>
    </dgm:pt>
    <dgm:pt modelId="{945C0CA4-8A89-5642-A7CB-88223205B4DA}" type="parTrans" cxnId="{EB767A85-9F16-4A4E-94C0-A0C46494DA5E}">
      <dgm:prSet/>
      <dgm:spPr/>
      <dgm:t>
        <a:bodyPr/>
        <a:lstStyle/>
        <a:p>
          <a:endParaRPr lang="es-MX"/>
        </a:p>
      </dgm:t>
    </dgm:pt>
    <dgm:pt modelId="{42A555A1-1A41-0046-AAA2-DDEDD14FEBD8}" type="sibTrans" cxnId="{EB767A85-9F16-4A4E-94C0-A0C46494DA5E}">
      <dgm:prSet/>
      <dgm:spPr/>
      <dgm:t>
        <a:bodyPr/>
        <a:lstStyle/>
        <a:p>
          <a:endParaRPr lang="es-MX"/>
        </a:p>
      </dgm:t>
    </dgm:pt>
    <dgm:pt modelId="{3686901B-19CC-9E4C-BD8F-EAD7366121CF}">
      <dgm:prSet/>
      <dgm:spPr/>
      <dgm:t>
        <a:bodyPr/>
        <a:lstStyle/>
        <a:p>
          <a:r>
            <a:rPr lang="es-MX" b="1" dirty="0"/>
            <a:t>Piggy-Back</a:t>
          </a:r>
        </a:p>
      </dgm:t>
    </dgm:pt>
    <dgm:pt modelId="{830149DB-790C-444E-A049-526FD12BDFFF}" type="parTrans" cxnId="{8D9312AE-E7D5-DE49-A158-2F932199104F}">
      <dgm:prSet/>
      <dgm:spPr/>
      <dgm:t>
        <a:bodyPr/>
        <a:lstStyle/>
        <a:p>
          <a:endParaRPr lang="es-MX"/>
        </a:p>
      </dgm:t>
    </dgm:pt>
    <dgm:pt modelId="{8F5172C5-024E-9940-8A15-118DBE420AED}" type="sibTrans" cxnId="{8D9312AE-E7D5-DE49-A158-2F932199104F}">
      <dgm:prSet/>
      <dgm:spPr/>
      <dgm:t>
        <a:bodyPr/>
        <a:lstStyle/>
        <a:p>
          <a:endParaRPr lang="es-MX"/>
        </a:p>
      </dgm:t>
    </dgm:pt>
    <dgm:pt modelId="{4B08DD43-1FF2-9146-A126-1479233EA673}">
      <dgm:prSet/>
      <dgm:spPr/>
      <dgm:t>
        <a:bodyPr/>
        <a:lstStyle/>
        <a:p>
          <a:r>
            <a:rPr lang="es-MX" b="1" dirty="0"/>
            <a:t>Página web</a:t>
          </a:r>
        </a:p>
      </dgm:t>
    </dgm:pt>
    <dgm:pt modelId="{FB4BE8A4-A448-C245-B73F-2B10BDAD555E}" type="parTrans" cxnId="{567454F4-A1BA-C24A-A5FA-197A502BDEE0}">
      <dgm:prSet/>
      <dgm:spPr/>
      <dgm:t>
        <a:bodyPr/>
        <a:lstStyle/>
        <a:p>
          <a:endParaRPr lang="es-MX"/>
        </a:p>
      </dgm:t>
    </dgm:pt>
    <dgm:pt modelId="{8E39BBB2-2037-6B42-A412-619FF61B2F4D}" type="sibTrans" cxnId="{567454F4-A1BA-C24A-A5FA-197A502BDEE0}">
      <dgm:prSet/>
      <dgm:spPr/>
      <dgm:t>
        <a:bodyPr/>
        <a:lstStyle/>
        <a:p>
          <a:endParaRPr lang="es-MX"/>
        </a:p>
      </dgm:t>
    </dgm:pt>
    <dgm:pt modelId="{ED31AA03-BAA2-5545-9497-111AAA9584D3}">
      <dgm:prSet/>
      <dgm:spPr/>
      <dgm:t>
        <a:bodyPr/>
        <a:lstStyle/>
        <a:p>
          <a:r>
            <a:rPr lang="es-MX" b="1" dirty="0"/>
            <a:t>Market Place</a:t>
          </a:r>
        </a:p>
      </dgm:t>
    </dgm:pt>
    <dgm:pt modelId="{609211BC-798F-264F-BEB1-F5E2E06EE4FA}" type="parTrans" cxnId="{01C6CDF9-6066-414B-92F3-D52A42E67A57}">
      <dgm:prSet/>
      <dgm:spPr/>
      <dgm:t>
        <a:bodyPr/>
        <a:lstStyle/>
        <a:p>
          <a:endParaRPr lang="es-MX"/>
        </a:p>
      </dgm:t>
    </dgm:pt>
    <dgm:pt modelId="{44299624-43FD-CA4E-8D38-87610C351AB0}" type="sibTrans" cxnId="{01C6CDF9-6066-414B-92F3-D52A42E67A57}">
      <dgm:prSet/>
      <dgm:spPr/>
      <dgm:t>
        <a:bodyPr/>
        <a:lstStyle/>
        <a:p>
          <a:endParaRPr lang="es-MX"/>
        </a:p>
      </dgm:t>
    </dgm:pt>
    <dgm:pt modelId="{E17D36E7-14AC-B14F-B058-D57868530C14}">
      <dgm:prSet/>
      <dgm:spPr/>
      <dgm:t>
        <a:bodyPr/>
        <a:lstStyle/>
        <a:p>
          <a:r>
            <a:rPr lang="es-MX" b="1" dirty="0"/>
            <a:t>Dropshiping</a:t>
          </a:r>
        </a:p>
      </dgm:t>
    </dgm:pt>
    <dgm:pt modelId="{0DB1C842-4867-A749-BCE8-6509D53A33A6}" type="parTrans" cxnId="{CCFAB01A-E5EF-4C4E-ACE4-2159C13E3EC5}">
      <dgm:prSet/>
      <dgm:spPr/>
      <dgm:t>
        <a:bodyPr/>
        <a:lstStyle/>
        <a:p>
          <a:endParaRPr lang="es-MX"/>
        </a:p>
      </dgm:t>
    </dgm:pt>
    <dgm:pt modelId="{1E498DAE-2B53-A64F-9ADD-FB7BE07337D5}" type="sibTrans" cxnId="{CCFAB01A-E5EF-4C4E-ACE4-2159C13E3EC5}">
      <dgm:prSet/>
      <dgm:spPr/>
      <dgm:t>
        <a:bodyPr/>
        <a:lstStyle/>
        <a:p>
          <a:endParaRPr lang="es-MX"/>
        </a:p>
      </dgm:t>
    </dgm:pt>
    <dgm:pt modelId="{3B4687BE-4EC8-3A4F-A408-548C9DAF8B95}">
      <dgm:prSet/>
      <dgm:spPr/>
      <dgm:t>
        <a:bodyPr/>
        <a:lstStyle/>
        <a:p>
          <a:r>
            <a:rPr lang="es-MX" b="1" dirty="0"/>
            <a:t>Social Selling</a:t>
          </a:r>
        </a:p>
      </dgm:t>
    </dgm:pt>
    <dgm:pt modelId="{9B3D36A1-A089-CF43-849B-E009353D22E0}" type="parTrans" cxnId="{E62956FA-C8E9-F648-B503-7248E94F3022}">
      <dgm:prSet/>
      <dgm:spPr/>
      <dgm:t>
        <a:bodyPr/>
        <a:lstStyle/>
        <a:p>
          <a:endParaRPr lang="es-MX"/>
        </a:p>
      </dgm:t>
    </dgm:pt>
    <dgm:pt modelId="{A237B691-2272-2A4B-9C65-B5D049C2C38C}" type="sibTrans" cxnId="{E62956FA-C8E9-F648-B503-7248E94F3022}">
      <dgm:prSet/>
      <dgm:spPr/>
      <dgm:t>
        <a:bodyPr/>
        <a:lstStyle/>
        <a:p>
          <a:endParaRPr lang="es-MX"/>
        </a:p>
      </dgm:t>
    </dgm:pt>
    <dgm:pt modelId="{50481734-8FF7-3643-930C-1DDF74AB3319}" type="pres">
      <dgm:prSet presAssocID="{34DB0593-949E-4149-B83B-3F0166186B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116B35-153D-CD4F-8842-70911392DDF7}" type="pres">
      <dgm:prSet presAssocID="{48E873E3-CA3B-8C47-8D30-E691E125544C}" presName="hierRoot1" presStyleCnt="0"/>
      <dgm:spPr/>
    </dgm:pt>
    <dgm:pt modelId="{52B04391-AB3B-BC4D-A549-8D6BF993DAA1}" type="pres">
      <dgm:prSet presAssocID="{48E873E3-CA3B-8C47-8D30-E691E125544C}" presName="composite" presStyleCnt="0"/>
      <dgm:spPr/>
    </dgm:pt>
    <dgm:pt modelId="{414116AC-559F-B843-9EE5-4FE68986F1D1}" type="pres">
      <dgm:prSet presAssocID="{48E873E3-CA3B-8C47-8D30-E691E125544C}" presName="background" presStyleLbl="node0" presStyleIdx="0" presStyleCnt="1"/>
      <dgm:spPr/>
    </dgm:pt>
    <dgm:pt modelId="{D4A9F020-9B2B-7749-A85B-D4CF972D6FD0}" type="pres">
      <dgm:prSet presAssocID="{48E873E3-CA3B-8C47-8D30-E691E125544C}" presName="text" presStyleLbl="fgAcc0" presStyleIdx="0" presStyleCnt="1" custScaleX="532097" custScaleY="152541" custLinFactY="-8715" custLinFactNeighborX="-1461" custLinFactNeighborY="-100000">
        <dgm:presLayoutVars>
          <dgm:chPref val="3"/>
        </dgm:presLayoutVars>
      </dgm:prSet>
      <dgm:spPr/>
    </dgm:pt>
    <dgm:pt modelId="{72C5B7F4-B1F2-7248-B4D4-93EB3E5C5802}" type="pres">
      <dgm:prSet presAssocID="{48E873E3-CA3B-8C47-8D30-E691E125544C}" presName="hierChild2" presStyleCnt="0"/>
      <dgm:spPr/>
    </dgm:pt>
    <dgm:pt modelId="{D9EB9C73-3DF3-F440-93C3-2CC5FBD200F7}" type="pres">
      <dgm:prSet presAssocID="{DA04668E-67FC-614B-A3C0-BD1506793F4F}" presName="Name10" presStyleLbl="parChTrans1D2" presStyleIdx="0" presStyleCnt="4"/>
      <dgm:spPr/>
    </dgm:pt>
    <dgm:pt modelId="{6D032F5C-CB46-BA47-A379-8CE52ABDB572}" type="pres">
      <dgm:prSet presAssocID="{8463C9DB-3C5F-5243-8E09-82DD0EED2E45}" presName="hierRoot2" presStyleCnt="0"/>
      <dgm:spPr/>
    </dgm:pt>
    <dgm:pt modelId="{A5E4C576-7F5E-EB43-AD72-78F85C851C1A}" type="pres">
      <dgm:prSet presAssocID="{8463C9DB-3C5F-5243-8E09-82DD0EED2E45}" presName="composite2" presStyleCnt="0"/>
      <dgm:spPr/>
    </dgm:pt>
    <dgm:pt modelId="{8E2A3455-2DD7-884A-A75F-AE4175BA4312}" type="pres">
      <dgm:prSet presAssocID="{8463C9DB-3C5F-5243-8E09-82DD0EED2E45}" presName="background2" presStyleLbl="node2" presStyleIdx="0" presStyleCnt="4"/>
      <dgm:spPr>
        <a:solidFill>
          <a:schemeClr val="accent2">
            <a:lumMod val="50000"/>
          </a:schemeClr>
        </a:solidFill>
      </dgm:spPr>
    </dgm:pt>
    <dgm:pt modelId="{A80479C3-EC7D-5C4A-AF08-FF0B8FA56B2B}" type="pres">
      <dgm:prSet presAssocID="{8463C9DB-3C5F-5243-8E09-82DD0EED2E45}" presName="text2" presStyleLbl="fgAcc2" presStyleIdx="0" presStyleCnt="4" custScaleX="114771" custScaleY="98117">
        <dgm:presLayoutVars>
          <dgm:chPref val="3"/>
        </dgm:presLayoutVars>
      </dgm:prSet>
      <dgm:spPr/>
    </dgm:pt>
    <dgm:pt modelId="{90D573B7-E959-A245-80B6-DEA249359FBD}" type="pres">
      <dgm:prSet presAssocID="{8463C9DB-3C5F-5243-8E09-82DD0EED2E45}" presName="hierChild3" presStyleCnt="0"/>
      <dgm:spPr/>
    </dgm:pt>
    <dgm:pt modelId="{1CBB17E6-FA85-FD4E-A6E6-ABE843A91A9B}" type="pres">
      <dgm:prSet presAssocID="{2D58A2F3-BD3B-DD4B-8C48-D22033359A82}" presName="Name17" presStyleLbl="parChTrans1D3" presStyleIdx="0" presStyleCnt="7"/>
      <dgm:spPr/>
    </dgm:pt>
    <dgm:pt modelId="{2B016C88-4B41-E64F-AD1A-38017EDC0792}" type="pres">
      <dgm:prSet presAssocID="{71BAEE53-85F6-CA4B-A71B-C7A6C249430A}" presName="hierRoot3" presStyleCnt="0"/>
      <dgm:spPr/>
    </dgm:pt>
    <dgm:pt modelId="{63BDAA08-49CE-8F45-8528-7A3E11DDEBD4}" type="pres">
      <dgm:prSet presAssocID="{71BAEE53-85F6-CA4B-A71B-C7A6C249430A}" presName="composite3" presStyleCnt="0"/>
      <dgm:spPr/>
    </dgm:pt>
    <dgm:pt modelId="{A488BB32-E01A-3A46-89F8-C456B32F50FF}" type="pres">
      <dgm:prSet presAssocID="{71BAEE53-85F6-CA4B-A71B-C7A6C249430A}" presName="background3" presStyleLbl="node3" presStyleIdx="0" presStyleCnt="7"/>
      <dgm:spPr>
        <a:solidFill>
          <a:schemeClr val="accent6">
            <a:lumMod val="50000"/>
          </a:schemeClr>
        </a:solidFill>
      </dgm:spPr>
    </dgm:pt>
    <dgm:pt modelId="{260D52F6-C8C3-BD41-A90F-3F41EAEC9008}" type="pres">
      <dgm:prSet presAssocID="{71BAEE53-85F6-CA4B-A71B-C7A6C249430A}" presName="text3" presStyleLbl="fgAcc3" presStyleIdx="0" presStyleCnt="7">
        <dgm:presLayoutVars>
          <dgm:chPref val="3"/>
        </dgm:presLayoutVars>
      </dgm:prSet>
      <dgm:spPr/>
    </dgm:pt>
    <dgm:pt modelId="{B55F1D57-7EE3-2B42-823F-11B478F587D6}" type="pres">
      <dgm:prSet presAssocID="{71BAEE53-85F6-CA4B-A71B-C7A6C249430A}" presName="hierChild4" presStyleCnt="0"/>
      <dgm:spPr/>
    </dgm:pt>
    <dgm:pt modelId="{BD6F631C-D99F-8B46-8621-05605EF7DEEA}" type="pres">
      <dgm:prSet presAssocID="{F9F8E9C4-7824-6B48-93ED-12F4D1370A7A}" presName="Name17" presStyleLbl="parChTrans1D3" presStyleIdx="1" presStyleCnt="7"/>
      <dgm:spPr/>
    </dgm:pt>
    <dgm:pt modelId="{458353CD-0379-DA4D-B5C0-EDE607C9DA95}" type="pres">
      <dgm:prSet presAssocID="{63E7E187-CC9F-7D46-90E5-F9180BB0ADC8}" presName="hierRoot3" presStyleCnt="0"/>
      <dgm:spPr/>
    </dgm:pt>
    <dgm:pt modelId="{6A74CD79-D5CB-7542-8D06-BBD4C29F9D53}" type="pres">
      <dgm:prSet presAssocID="{63E7E187-CC9F-7D46-90E5-F9180BB0ADC8}" presName="composite3" presStyleCnt="0"/>
      <dgm:spPr/>
    </dgm:pt>
    <dgm:pt modelId="{9EF762F0-026A-A34D-B858-C5B3DDD14B36}" type="pres">
      <dgm:prSet presAssocID="{63E7E187-CC9F-7D46-90E5-F9180BB0ADC8}" presName="background3" presStyleLbl="node3" presStyleIdx="1" presStyleCnt="7"/>
      <dgm:spPr>
        <a:solidFill>
          <a:schemeClr val="accent6">
            <a:lumMod val="50000"/>
          </a:schemeClr>
        </a:solidFill>
      </dgm:spPr>
    </dgm:pt>
    <dgm:pt modelId="{C1389C18-C48C-6B4F-B839-F73BEF0E82D4}" type="pres">
      <dgm:prSet presAssocID="{63E7E187-CC9F-7D46-90E5-F9180BB0ADC8}" presName="text3" presStyleLbl="fgAcc3" presStyleIdx="1" presStyleCnt="7">
        <dgm:presLayoutVars>
          <dgm:chPref val="3"/>
        </dgm:presLayoutVars>
      </dgm:prSet>
      <dgm:spPr/>
    </dgm:pt>
    <dgm:pt modelId="{8AA53A6D-9A3D-2C41-B682-1C3DE14DED02}" type="pres">
      <dgm:prSet presAssocID="{63E7E187-CC9F-7D46-90E5-F9180BB0ADC8}" presName="hierChild4" presStyleCnt="0"/>
      <dgm:spPr/>
    </dgm:pt>
    <dgm:pt modelId="{D106EAED-6169-C54B-BDD6-770614A007A5}" type="pres">
      <dgm:prSet presAssocID="{945C0CA4-8A89-5642-A7CB-88223205B4DA}" presName="Name23" presStyleLbl="parChTrans1D4" presStyleIdx="0" presStyleCnt="6"/>
      <dgm:spPr/>
    </dgm:pt>
    <dgm:pt modelId="{F82C8482-113B-FF43-8734-DB005481CA39}" type="pres">
      <dgm:prSet presAssocID="{E1D2CF74-7BA8-974A-BD3D-CD6C3F54C5A1}" presName="hierRoot4" presStyleCnt="0"/>
      <dgm:spPr/>
    </dgm:pt>
    <dgm:pt modelId="{EA9AFD7B-7DBD-5B45-91F3-8D2898033C2A}" type="pres">
      <dgm:prSet presAssocID="{E1D2CF74-7BA8-974A-BD3D-CD6C3F54C5A1}" presName="composite4" presStyleCnt="0"/>
      <dgm:spPr/>
    </dgm:pt>
    <dgm:pt modelId="{5567BDA3-F52E-654C-A7F3-7795EC7A5BA8}" type="pres">
      <dgm:prSet presAssocID="{E1D2CF74-7BA8-974A-BD3D-CD6C3F54C5A1}" presName="background4" presStyleLbl="node4" presStyleIdx="0" presStyleCnt="6"/>
      <dgm:spPr>
        <a:solidFill>
          <a:schemeClr val="accent6"/>
        </a:solidFill>
      </dgm:spPr>
    </dgm:pt>
    <dgm:pt modelId="{504673D3-D9CD-7D42-B027-DCD6C71FABDA}" type="pres">
      <dgm:prSet presAssocID="{E1D2CF74-7BA8-974A-BD3D-CD6C3F54C5A1}" presName="text4" presStyleLbl="fgAcc4" presStyleIdx="0" presStyleCnt="6">
        <dgm:presLayoutVars>
          <dgm:chPref val="3"/>
        </dgm:presLayoutVars>
      </dgm:prSet>
      <dgm:spPr/>
    </dgm:pt>
    <dgm:pt modelId="{4D698CEA-4695-F641-8F02-8AD919A336DD}" type="pres">
      <dgm:prSet presAssocID="{E1D2CF74-7BA8-974A-BD3D-CD6C3F54C5A1}" presName="hierChild5" presStyleCnt="0"/>
      <dgm:spPr/>
    </dgm:pt>
    <dgm:pt modelId="{4BA52536-A980-FD48-A05A-320CB8765213}" type="pres">
      <dgm:prSet presAssocID="{830149DB-790C-444E-A049-526FD12BDFFF}" presName="Name23" presStyleLbl="parChTrans1D4" presStyleIdx="1" presStyleCnt="6"/>
      <dgm:spPr/>
    </dgm:pt>
    <dgm:pt modelId="{F5F870A7-82C7-AE4F-BC02-65FFE5D77E5C}" type="pres">
      <dgm:prSet presAssocID="{3686901B-19CC-9E4C-BD8F-EAD7366121CF}" presName="hierRoot4" presStyleCnt="0"/>
      <dgm:spPr/>
    </dgm:pt>
    <dgm:pt modelId="{35B2A5C6-97E6-CB42-9148-B1E838075960}" type="pres">
      <dgm:prSet presAssocID="{3686901B-19CC-9E4C-BD8F-EAD7366121CF}" presName="composite4" presStyleCnt="0"/>
      <dgm:spPr/>
    </dgm:pt>
    <dgm:pt modelId="{E4DBED7B-9D7B-F94A-BC2D-6103A5BFAE91}" type="pres">
      <dgm:prSet presAssocID="{3686901B-19CC-9E4C-BD8F-EAD7366121CF}" presName="background4" presStyleLbl="node4" presStyleIdx="1" presStyleCnt="6"/>
      <dgm:spPr>
        <a:solidFill>
          <a:schemeClr val="accent6"/>
        </a:solidFill>
      </dgm:spPr>
    </dgm:pt>
    <dgm:pt modelId="{A43D259F-4623-2344-ABB1-CD8546FB9379}" type="pres">
      <dgm:prSet presAssocID="{3686901B-19CC-9E4C-BD8F-EAD7366121CF}" presName="text4" presStyleLbl="fgAcc4" presStyleIdx="1" presStyleCnt="6" custLinFactX="-24206" custLinFactY="35769" custLinFactNeighborX="-100000" custLinFactNeighborY="100000">
        <dgm:presLayoutVars>
          <dgm:chPref val="3"/>
        </dgm:presLayoutVars>
      </dgm:prSet>
      <dgm:spPr/>
    </dgm:pt>
    <dgm:pt modelId="{5832C8C7-ADEC-C042-BAFC-43CB0E99F1A0}" type="pres">
      <dgm:prSet presAssocID="{3686901B-19CC-9E4C-BD8F-EAD7366121CF}" presName="hierChild5" presStyleCnt="0"/>
      <dgm:spPr/>
    </dgm:pt>
    <dgm:pt modelId="{E50F5559-D1BB-2643-B5C4-21117E7461C4}" type="pres">
      <dgm:prSet presAssocID="{28E402B5-7B69-5942-BE46-C67643F46B42}" presName="Name17" presStyleLbl="parChTrans1D3" presStyleIdx="2" presStyleCnt="7"/>
      <dgm:spPr/>
    </dgm:pt>
    <dgm:pt modelId="{972644E8-A897-9048-8162-0883A65D2C52}" type="pres">
      <dgm:prSet presAssocID="{5D0307B3-6D82-AA4B-A3AE-40E1F4DA0A51}" presName="hierRoot3" presStyleCnt="0"/>
      <dgm:spPr/>
    </dgm:pt>
    <dgm:pt modelId="{C83C2E59-5903-3C4A-B646-46BC0EAAC9A3}" type="pres">
      <dgm:prSet presAssocID="{5D0307B3-6D82-AA4B-A3AE-40E1F4DA0A51}" presName="composite3" presStyleCnt="0"/>
      <dgm:spPr/>
    </dgm:pt>
    <dgm:pt modelId="{41556F0A-3254-C94A-8152-C6CD2B9C4F73}" type="pres">
      <dgm:prSet presAssocID="{5D0307B3-6D82-AA4B-A3AE-40E1F4DA0A51}" presName="background3" presStyleLbl="node3" presStyleIdx="2" presStyleCnt="7"/>
      <dgm:spPr>
        <a:solidFill>
          <a:schemeClr val="accent6">
            <a:lumMod val="50000"/>
          </a:schemeClr>
        </a:solidFill>
      </dgm:spPr>
    </dgm:pt>
    <dgm:pt modelId="{912C83B2-51B0-D042-B205-9182D831E091}" type="pres">
      <dgm:prSet presAssocID="{5D0307B3-6D82-AA4B-A3AE-40E1F4DA0A51}" presName="text3" presStyleLbl="fgAcc3" presStyleIdx="2" presStyleCnt="7" custLinFactX="-12497" custLinFactNeighborX="-100000">
        <dgm:presLayoutVars>
          <dgm:chPref val="3"/>
        </dgm:presLayoutVars>
      </dgm:prSet>
      <dgm:spPr/>
    </dgm:pt>
    <dgm:pt modelId="{AC1E58E6-A762-3A45-B15D-82F113A95AC7}" type="pres">
      <dgm:prSet presAssocID="{5D0307B3-6D82-AA4B-A3AE-40E1F4DA0A51}" presName="hierChild4" presStyleCnt="0"/>
      <dgm:spPr/>
    </dgm:pt>
    <dgm:pt modelId="{C09AD543-68FA-8B4F-A550-1501B2A4081B}" type="pres">
      <dgm:prSet presAssocID="{FB4BE8A4-A448-C245-B73F-2B10BDAD555E}" presName="Name23" presStyleLbl="parChTrans1D4" presStyleIdx="2" presStyleCnt="6"/>
      <dgm:spPr/>
    </dgm:pt>
    <dgm:pt modelId="{F1B7A914-9E0B-1E48-8436-F7974199EB67}" type="pres">
      <dgm:prSet presAssocID="{4B08DD43-1FF2-9146-A126-1479233EA673}" presName="hierRoot4" presStyleCnt="0"/>
      <dgm:spPr/>
    </dgm:pt>
    <dgm:pt modelId="{7E3EDEF8-DA28-1447-8DD7-8E6019084DB7}" type="pres">
      <dgm:prSet presAssocID="{4B08DD43-1FF2-9146-A126-1479233EA673}" presName="composite4" presStyleCnt="0"/>
      <dgm:spPr/>
    </dgm:pt>
    <dgm:pt modelId="{5B5BA2DF-1314-3145-A612-DC517463B31F}" type="pres">
      <dgm:prSet presAssocID="{4B08DD43-1FF2-9146-A126-1479233EA673}" presName="background4" presStyleLbl="node4" presStyleIdx="2" presStyleCnt="6"/>
      <dgm:spPr>
        <a:solidFill>
          <a:schemeClr val="accent4"/>
        </a:solidFill>
      </dgm:spPr>
    </dgm:pt>
    <dgm:pt modelId="{822390B5-5E71-ED4B-A4BF-9F9E42E197EF}" type="pres">
      <dgm:prSet presAssocID="{4B08DD43-1FF2-9146-A126-1479233EA673}" presName="text4" presStyleLbl="fgAcc4" presStyleIdx="2" presStyleCnt="6" custLinFactNeighborX="-72673">
        <dgm:presLayoutVars>
          <dgm:chPref val="3"/>
        </dgm:presLayoutVars>
      </dgm:prSet>
      <dgm:spPr/>
    </dgm:pt>
    <dgm:pt modelId="{FECEF9D8-CECE-BC40-84BA-526857DEB904}" type="pres">
      <dgm:prSet presAssocID="{4B08DD43-1FF2-9146-A126-1479233EA673}" presName="hierChild5" presStyleCnt="0"/>
      <dgm:spPr/>
    </dgm:pt>
    <dgm:pt modelId="{39AE4949-2D71-FD49-A7AD-043B2D494594}" type="pres">
      <dgm:prSet presAssocID="{609211BC-798F-264F-BEB1-F5E2E06EE4FA}" presName="Name23" presStyleLbl="parChTrans1D4" presStyleIdx="3" presStyleCnt="6"/>
      <dgm:spPr/>
    </dgm:pt>
    <dgm:pt modelId="{6EF146C4-7EB2-8C48-B73A-C5469AC38633}" type="pres">
      <dgm:prSet presAssocID="{ED31AA03-BAA2-5545-9497-111AAA9584D3}" presName="hierRoot4" presStyleCnt="0"/>
      <dgm:spPr/>
    </dgm:pt>
    <dgm:pt modelId="{26AD0610-5568-D14A-BDC7-577D309AA786}" type="pres">
      <dgm:prSet presAssocID="{ED31AA03-BAA2-5545-9497-111AAA9584D3}" presName="composite4" presStyleCnt="0"/>
      <dgm:spPr/>
    </dgm:pt>
    <dgm:pt modelId="{E9EFB549-ED3A-B64E-ADF6-B2652D0FA392}" type="pres">
      <dgm:prSet presAssocID="{ED31AA03-BAA2-5545-9497-111AAA9584D3}" presName="background4" presStyleLbl="node4" presStyleIdx="3" presStyleCnt="6"/>
      <dgm:spPr>
        <a:solidFill>
          <a:schemeClr val="accent4"/>
        </a:solidFill>
      </dgm:spPr>
    </dgm:pt>
    <dgm:pt modelId="{9FB49656-CF3C-F44B-9BFB-EA50617B6FFB}" type="pres">
      <dgm:prSet presAssocID="{ED31AA03-BAA2-5545-9497-111AAA9584D3}" presName="text4" presStyleLbl="fgAcc4" presStyleIdx="3" presStyleCnt="6" custLinFactNeighborX="-74511">
        <dgm:presLayoutVars>
          <dgm:chPref val="3"/>
        </dgm:presLayoutVars>
      </dgm:prSet>
      <dgm:spPr/>
    </dgm:pt>
    <dgm:pt modelId="{8FC6ACE2-0731-134F-82A2-9EE0FC4A47E2}" type="pres">
      <dgm:prSet presAssocID="{ED31AA03-BAA2-5545-9497-111AAA9584D3}" presName="hierChild5" presStyleCnt="0"/>
      <dgm:spPr/>
    </dgm:pt>
    <dgm:pt modelId="{BEE9E72E-05DE-7949-8528-3128981FB25B}" type="pres">
      <dgm:prSet presAssocID="{0DB1C842-4867-A749-BCE8-6509D53A33A6}" presName="Name23" presStyleLbl="parChTrans1D4" presStyleIdx="4" presStyleCnt="6"/>
      <dgm:spPr/>
    </dgm:pt>
    <dgm:pt modelId="{2FEF0663-B65B-034F-8E32-19540CA3243C}" type="pres">
      <dgm:prSet presAssocID="{E17D36E7-14AC-B14F-B058-D57868530C14}" presName="hierRoot4" presStyleCnt="0"/>
      <dgm:spPr/>
    </dgm:pt>
    <dgm:pt modelId="{E6328901-67DC-4144-AB83-36C2B600EA7C}" type="pres">
      <dgm:prSet presAssocID="{E17D36E7-14AC-B14F-B058-D57868530C14}" presName="composite4" presStyleCnt="0"/>
      <dgm:spPr/>
    </dgm:pt>
    <dgm:pt modelId="{7332ADD4-7B4D-9741-B5FC-33EBA2B768F1}" type="pres">
      <dgm:prSet presAssocID="{E17D36E7-14AC-B14F-B058-D57868530C14}" presName="background4" presStyleLbl="node4" presStyleIdx="4" presStyleCnt="6"/>
      <dgm:spPr>
        <a:solidFill>
          <a:schemeClr val="accent4"/>
        </a:solidFill>
      </dgm:spPr>
    </dgm:pt>
    <dgm:pt modelId="{75B0933D-FE7C-C04F-B8E2-2AAF4D465D87}" type="pres">
      <dgm:prSet presAssocID="{E17D36E7-14AC-B14F-B058-D57868530C14}" presName="text4" presStyleLbl="fgAcc4" presStyleIdx="4" presStyleCnt="6" custLinFactNeighborX="-75972">
        <dgm:presLayoutVars>
          <dgm:chPref val="3"/>
        </dgm:presLayoutVars>
      </dgm:prSet>
      <dgm:spPr/>
    </dgm:pt>
    <dgm:pt modelId="{7DEFD7BF-7AA5-9043-8FC9-4CE7B61E44E5}" type="pres">
      <dgm:prSet presAssocID="{E17D36E7-14AC-B14F-B058-D57868530C14}" presName="hierChild5" presStyleCnt="0"/>
      <dgm:spPr/>
    </dgm:pt>
    <dgm:pt modelId="{11BAC55F-5A7C-5241-8CCD-7197D93DAF35}" type="pres">
      <dgm:prSet presAssocID="{9B3D36A1-A089-CF43-849B-E009353D22E0}" presName="Name23" presStyleLbl="parChTrans1D4" presStyleIdx="5" presStyleCnt="6"/>
      <dgm:spPr/>
    </dgm:pt>
    <dgm:pt modelId="{E187F648-166D-014E-8E8D-B08A890209C6}" type="pres">
      <dgm:prSet presAssocID="{3B4687BE-4EC8-3A4F-A408-548C9DAF8B95}" presName="hierRoot4" presStyleCnt="0"/>
      <dgm:spPr/>
    </dgm:pt>
    <dgm:pt modelId="{158EFDD9-EDFC-E14D-863C-1D8B3022B95F}" type="pres">
      <dgm:prSet presAssocID="{3B4687BE-4EC8-3A4F-A408-548C9DAF8B95}" presName="composite4" presStyleCnt="0"/>
      <dgm:spPr/>
    </dgm:pt>
    <dgm:pt modelId="{1FD292C3-26D3-EA4C-886E-B861172CA685}" type="pres">
      <dgm:prSet presAssocID="{3B4687BE-4EC8-3A4F-A408-548C9DAF8B95}" presName="background4" presStyleLbl="node4" presStyleIdx="5" presStyleCnt="6"/>
      <dgm:spPr>
        <a:solidFill>
          <a:schemeClr val="accent4"/>
        </a:solidFill>
      </dgm:spPr>
    </dgm:pt>
    <dgm:pt modelId="{2A3471E0-9FBA-A04D-9D71-EF0CC9EDAABB}" type="pres">
      <dgm:prSet presAssocID="{3B4687BE-4EC8-3A4F-A408-548C9DAF8B95}" presName="text4" presStyleLbl="fgAcc4" presStyleIdx="5" presStyleCnt="6" custLinFactNeighborX="-74511">
        <dgm:presLayoutVars>
          <dgm:chPref val="3"/>
        </dgm:presLayoutVars>
      </dgm:prSet>
      <dgm:spPr/>
    </dgm:pt>
    <dgm:pt modelId="{B5E1136C-D284-8E40-A4A9-B860291C4E58}" type="pres">
      <dgm:prSet presAssocID="{3B4687BE-4EC8-3A4F-A408-548C9DAF8B95}" presName="hierChild5" presStyleCnt="0"/>
      <dgm:spPr/>
    </dgm:pt>
    <dgm:pt modelId="{B53A73EB-D1BF-014E-8681-C7AAE9409618}" type="pres">
      <dgm:prSet presAssocID="{F25ED492-8E84-464A-A527-252104BFF7B8}" presName="Name10" presStyleLbl="parChTrans1D2" presStyleIdx="1" presStyleCnt="4"/>
      <dgm:spPr/>
    </dgm:pt>
    <dgm:pt modelId="{128AFF74-0F08-F44F-849B-55FD20AD37D0}" type="pres">
      <dgm:prSet presAssocID="{25D73B2E-802A-7A47-A6DF-CF376FE98028}" presName="hierRoot2" presStyleCnt="0"/>
      <dgm:spPr/>
    </dgm:pt>
    <dgm:pt modelId="{239B90AB-B9A3-2149-AF27-1C511F8CC004}" type="pres">
      <dgm:prSet presAssocID="{25D73B2E-802A-7A47-A6DF-CF376FE98028}" presName="composite2" presStyleCnt="0"/>
      <dgm:spPr/>
    </dgm:pt>
    <dgm:pt modelId="{41362217-4899-914E-ADC3-DE08EDAE554F}" type="pres">
      <dgm:prSet presAssocID="{25D73B2E-802A-7A47-A6DF-CF376FE98028}" presName="background2" presStyleLbl="node2" presStyleIdx="1" presStyleCnt="4"/>
      <dgm:spPr>
        <a:solidFill>
          <a:schemeClr val="accent2">
            <a:lumMod val="50000"/>
          </a:schemeClr>
        </a:solidFill>
      </dgm:spPr>
    </dgm:pt>
    <dgm:pt modelId="{1C81CF0C-EFA3-394A-9F5F-CD592A5C04B7}" type="pres">
      <dgm:prSet presAssocID="{25D73B2E-802A-7A47-A6DF-CF376FE98028}" presName="text2" presStyleLbl="fgAcc2" presStyleIdx="1" presStyleCnt="4" custScaleX="114771">
        <dgm:presLayoutVars>
          <dgm:chPref val="3"/>
        </dgm:presLayoutVars>
      </dgm:prSet>
      <dgm:spPr/>
    </dgm:pt>
    <dgm:pt modelId="{47AC8AAE-D7C5-B14C-AB1A-75CDB60FB4EF}" type="pres">
      <dgm:prSet presAssocID="{25D73B2E-802A-7A47-A6DF-CF376FE98028}" presName="hierChild3" presStyleCnt="0"/>
      <dgm:spPr/>
    </dgm:pt>
    <dgm:pt modelId="{09333C3B-466D-874E-BB14-4DCD4A975187}" type="pres">
      <dgm:prSet presAssocID="{C8D35C66-5DBE-F64B-BB1A-8132CBDFFC8E}" presName="Name10" presStyleLbl="parChTrans1D2" presStyleIdx="2" presStyleCnt="4"/>
      <dgm:spPr/>
    </dgm:pt>
    <dgm:pt modelId="{797E7416-45A7-CF4D-99E0-FE748FA7A87B}" type="pres">
      <dgm:prSet presAssocID="{44E84964-5471-664E-818B-5A5F0F7CF3C9}" presName="hierRoot2" presStyleCnt="0"/>
      <dgm:spPr/>
    </dgm:pt>
    <dgm:pt modelId="{B1867B83-D55E-184B-9659-47BB4A9CB63A}" type="pres">
      <dgm:prSet presAssocID="{44E84964-5471-664E-818B-5A5F0F7CF3C9}" presName="composite2" presStyleCnt="0"/>
      <dgm:spPr/>
    </dgm:pt>
    <dgm:pt modelId="{5C6C659A-80C7-EC48-B05E-2DA0B4BB1D4F}" type="pres">
      <dgm:prSet presAssocID="{44E84964-5471-664E-818B-5A5F0F7CF3C9}" presName="background2" presStyleLbl="node2" presStyleIdx="2" presStyleCnt="4"/>
      <dgm:spPr>
        <a:solidFill>
          <a:schemeClr val="accent2">
            <a:lumMod val="75000"/>
          </a:schemeClr>
        </a:solidFill>
      </dgm:spPr>
    </dgm:pt>
    <dgm:pt modelId="{368CE025-F098-5644-AA99-7CA942F91AE6}" type="pres">
      <dgm:prSet presAssocID="{44E84964-5471-664E-818B-5A5F0F7CF3C9}" presName="text2" presStyleLbl="fgAcc2" presStyleIdx="2" presStyleCnt="4" custScaleX="114771">
        <dgm:presLayoutVars>
          <dgm:chPref val="3"/>
        </dgm:presLayoutVars>
      </dgm:prSet>
      <dgm:spPr/>
    </dgm:pt>
    <dgm:pt modelId="{DC145195-0B57-474F-9F13-9F6165F842CC}" type="pres">
      <dgm:prSet presAssocID="{44E84964-5471-664E-818B-5A5F0F7CF3C9}" presName="hierChild3" presStyleCnt="0"/>
      <dgm:spPr/>
    </dgm:pt>
    <dgm:pt modelId="{822384E5-9532-4E42-9B5E-08F322F47EF7}" type="pres">
      <dgm:prSet presAssocID="{5218906D-3957-6640-9C8A-54CE6267DF4A}" presName="Name17" presStyleLbl="parChTrans1D3" presStyleIdx="3" presStyleCnt="7"/>
      <dgm:spPr/>
    </dgm:pt>
    <dgm:pt modelId="{38F44E8D-3297-774E-BAC9-1F45210E55A3}" type="pres">
      <dgm:prSet presAssocID="{BEFE4122-17D5-C847-B7BF-ECAF417F3C95}" presName="hierRoot3" presStyleCnt="0"/>
      <dgm:spPr/>
    </dgm:pt>
    <dgm:pt modelId="{BD009436-84DB-914B-9781-D582EE5356F5}" type="pres">
      <dgm:prSet presAssocID="{BEFE4122-17D5-C847-B7BF-ECAF417F3C95}" presName="composite3" presStyleCnt="0"/>
      <dgm:spPr/>
    </dgm:pt>
    <dgm:pt modelId="{6FBCCC2B-A20D-FF4E-9F88-C3469B3EC71B}" type="pres">
      <dgm:prSet presAssocID="{BEFE4122-17D5-C847-B7BF-ECAF417F3C95}" presName="background3" presStyleLbl="node3" presStyleIdx="3" presStyleCnt="7"/>
      <dgm:spPr>
        <a:solidFill>
          <a:schemeClr val="accent6">
            <a:lumMod val="50000"/>
          </a:schemeClr>
        </a:solidFill>
      </dgm:spPr>
    </dgm:pt>
    <dgm:pt modelId="{9F841336-0484-FF44-8822-88B6F10941F0}" type="pres">
      <dgm:prSet presAssocID="{BEFE4122-17D5-C847-B7BF-ECAF417F3C95}" presName="text3" presStyleLbl="fgAcc3" presStyleIdx="3" presStyleCnt="7">
        <dgm:presLayoutVars>
          <dgm:chPref val="3"/>
        </dgm:presLayoutVars>
      </dgm:prSet>
      <dgm:spPr/>
    </dgm:pt>
    <dgm:pt modelId="{1FE9E2D9-DC81-5749-9347-A09F5782231B}" type="pres">
      <dgm:prSet presAssocID="{BEFE4122-17D5-C847-B7BF-ECAF417F3C95}" presName="hierChild4" presStyleCnt="0"/>
      <dgm:spPr/>
    </dgm:pt>
    <dgm:pt modelId="{2C715479-588D-5441-90AC-FCEAED847B67}" type="pres">
      <dgm:prSet presAssocID="{82718352-0D0D-2D43-8D1C-D87337409417}" presName="Name17" presStyleLbl="parChTrans1D3" presStyleIdx="4" presStyleCnt="7"/>
      <dgm:spPr/>
    </dgm:pt>
    <dgm:pt modelId="{A96A0583-7155-2841-AB7E-08A57BEDB629}" type="pres">
      <dgm:prSet presAssocID="{C7797406-468C-0243-85CE-F34BBB456B4B}" presName="hierRoot3" presStyleCnt="0"/>
      <dgm:spPr/>
    </dgm:pt>
    <dgm:pt modelId="{63F57C1A-1C47-9649-8146-5EC6D8349A74}" type="pres">
      <dgm:prSet presAssocID="{C7797406-468C-0243-85CE-F34BBB456B4B}" presName="composite3" presStyleCnt="0"/>
      <dgm:spPr/>
    </dgm:pt>
    <dgm:pt modelId="{1C11EA89-4E9D-8B44-B214-C5E4589D8278}" type="pres">
      <dgm:prSet presAssocID="{C7797406-468C-0243-85CE-F34BBB456B4B}" presName="background3" presStyleLbl="node3" presStyleIdx="4" presStyleCnt="7"/>
      <dgm:spPr>
        <a:solidFill>
          <a:schemeClr val="accent6">
            <a:lumMod val="50000"/>
          </a:schemeClr>
        </a:solidFill>
      </dgm:spPr>
    </dgm:pt>
    <dgm:pt modelId="{5373F25A-525A-4C4F-A28B-47D2043DE138}" type="pres">
      <dgm:prSet presAssocID="{C7797406-468C-0243-85CE-F34BBB456B4B}" presName="text3" presStyleLbl="fgAcc3" presStyleIdx="4" presStyleCnt="7">
        <dgm:presLayoutVars>
          <dgm:chPref val="3"/>
        </dgm:presLayoutVars>
      </dgm:prSet>
      <dgm:spPr/>
    </dgm:pt>
    <dgm:pt modelId="{9688D463-79F4-D941-9A20-F3FCB25C71DD}" type="pres">
      <dgm:prSet presAssocID="{C7797406-468C-0243-85CE-F34BBB456B4B}" presName="hierChild4" presStyleCnt="0"/>
      <dgm:spPr/>
    </dgm:pt>
    <dgm:pt modelId="{E82B62D3-9DA2-794B-BAC9-98F8F6720874}" type="pres">
      <dgm:prSet presAssocID="{B46C2E92-8D31-DC4E-AD00-95D3ED092D7A}" presName="Name10" presStyleLbl="parChTrans1D2" presStyleIdx="3" presStyleCnt="4"/>
      <dgm:spPr/>
    </dgm:pt>
    <dgm:pt modelId="{7F021F03-1A46-FA4D-980F-84949DA42032}" type="pres">
      <dgm:prSet presAssocID="{9579C37E-3A8A-3E4F-AEA2-116380C7C123}" presName="hierRoot2" presStyleCnt="0"/>
      <dgm:spPr/>
    </dgm:pt>
    <dgm:pt modelId="{75FBC60F-457F-C645-8AB7-8A02F3BCF591}" type="pres">
      <dgm:prSet presAssocID="{9579C37E-3A8A-3E4F-AEA2-116380C7C123}" presName="composite2" presStyleCnt="0"/>
      <dgm:spPr/>
    </dgm:pt>
    <dgm:pt modelId="{DCF05381-47E2-8B4C-A406-B6FEF71E2553}" type="pres">
      <dgm:prSet presAssocID="{9579C37E-3A8A-3E4F-AEA2-116380C7C123}" presName="background2" presStyleLbl="node2" presStyleIdx="3" presStyleCnt="4"/>
      <dgm:spPr>
        <a:solidFill>
          <a:schemeClr val="accent2">
            <a:lumMod val="75000"/>
          </a:schemeClr>
        </a:solidFill>
      </dgm:spPr>
    </dgm:pt>
    <dgm:pt modelId="{9BFD9FD9-681D-D643-B3AD-B8832272403E}" type="pres">
      <dgm:prSet presAssocID="{9579C37E-3A8A-3E4F-AEA2-116380C7C123}" presName="text2" presStyleLbl="fgAcc2" presStyleIdx="3" presStyleCnt="4" custScaleX="114771">
        <dgm:presLayoutVars>
          <dgm:chPref val="3"/>
        </dgm:presLayoutVars>
      </dgm:prSet>
      <dgm:spPr/>
    </dgm:pt>
    <dgm:pt modelId="{7387A54A-9CDF-144E-8CD8-AF241337009C}" type="pres">
      <dgm:prSet presAssocID="{9579C37E-3A8A-3E4F-AEA2-116380C7C123}" presName="hierChild3" presStyleCnt="0"/>
      <dgm:spPr/>
    </dgm:pt>
    <dgm:pt modelId="{F512675D-8ADB-F04F-BFA8-9C54463B99BB}" type="pres">
      <dgm:prSet presAssocID="{F068B432-31B7-5B42-ABA9-6CE7E9AFB08D}" presName="Name17" presStyleLbl="parChTrans1D3" presStyleIdx="5" presStyleCnt="7"/>
      <dgm:spPr/>
    </dgm:pt>
    <dgm:pt modelId="{429249D8-4419-F14E-A44D-5323E9C8A847}" type="pres">
      <dgm:prSet presAssocID="{F522FA7F-4652-6C47-90F1-047B1F46C837}" presName="hierRoot3" presStyleCnt="0"/>
      <dgm:spPr/>
    </dgm:pt>
    <dgm:pt modelId="{0354460D-39E3-CD46-96B6-181D874067B0}" type="pres">
      <dgm:prSet presAssocID="{F522FA7F-4652-6C47-90F1-047B1F46C837}" presName="composite3" presStyleCnt="0"/>
      <dgm:spPr/>
    </dgm:pt>
    <dgm:pt modelId="{6A0C744F-E67C-5F46-A4BE-65C4DDA4EE09}" type="pres">
      <dgm:prSet presAssocID="{F522FA7F-4652-6C47-90F1-047B1F46C837}" presName="background3" presStyleLbl="node3" presStyleIdx="5" presStyleCnt="7"/>
      <dgm:spPr>
        <a:solidFill>
          <a:schemeClr val="accent6">
            <a:lumMod val="50000"/>
          </a:schemeClr>
        </a:solidFill>
      </dgm:spPr>
    </dgm:pt>
    <dgm:pt modelId="{E282B9AE-E598-E74D-81D9-211AA7D6ADE7}" type="pres">
      <dgm:prSet presAssocID="{F522FA7F-4652-6C47-90F1-047B1F46C837}" presName="text3" presStyleLbl="fgAcc3" presStyleIdx="5" presStyleCnt="7">
        <dgm:presLayoutVars>
          <dgm:chPref val="3"/>
        </dgm:presLayoutVars>
      </dgm:prSet>
      <dgm:spPr/>
    </dgm:pt>
    <dgm:pt modelId="{8544500D-8733-F841-9E22-71FF2C585F9E}" type="pres">
      <dgm:prSet presAssocID="{F522FA7F-4652-6C47-90F1-047B1F46C837}" presName="hierChild4" presStyleCnt="0"/>
      <dgm:spPr/>
    </dgm:pt>
    <dgm:pt modelId="{1A9C66F7-87F2-9C4A-9023-68A9971E8D8D}" type="pres">
      <dgm:prSet presAssocID="{A6D2B90B-5A7F-B345-A43F-749EEDDE3672}" presName="Name17" presStyleLbl="parChTrans1D3" presStyleIdx="6" presStyleCnt="7"/>
      <dgm:spPr/>
    </dgm:pt>
    <dgm:pt modelId="{4926FD60-C50D-3A47-9B42-40BD5B5341D7}" type="pres">
      <dgm:prSet presAssocID="{685564C4-85FD-934E-ABC3-446227F17DBE}" presName="hierRoot3" presStyleCnt="0"/>
      <dgm:spPr/>
    </dgm:pt>
    <dgm:pt modelId="{BB12E895-1BDE-044D-8CFA-BB0CF7B34F04}" type="pres">
      <dgm:prSet presAssocID="{685564C4-85FD-934E-ABC3-446227F17DBE}" presName="composite3" presStyleCnt="0"/>
      <dgm:spPr/>
    </dgm:pt>
    <dgm:pt modelId="{725283E3-732F-B84E-A60A-6CDAE0D0DB1D}" type="pres">
      <dgm:prSet presAssocID="{685564C4-85FD-934E-ABC3-446227F17DBE}" presName="background3" presStyleLbl="node3" presStyleIdx="6" presStyleCnt="7"/>
      <dgm:spPr>
        <a:solidFill>
          <a:schemeClr val="accent6">
            <a:lumMod val="50000"/>
          </a:schemeClr>
        </a:solidFill>
      </dgm:spPr>
    </dgm:pt>
    <dgm:pt modelId="{A2129D23-A0AD-6646-9949-AC6AEC69A57C}" type="pres">
      <dgm:prSet presAssocID="{685564C4-85FD-934E-ABC3-446227F17DBE}" presName="text3" presStyleLbl="fgAcc3" presStyleIdx="6" presStyleCnt="7">
        <dgm:presLayoutVars>
          <dgm:chPref val="3"/>
        </dgm:presLayoutVars>
      </dgm:prSet>
      <dgm:spPr/>
    </dgm:pt>
    <dgm:pt modelId="{596C0A5D-1413-D444-8B49-1081D7ECF7A7}" type="pres">
      <dgm:prSet presAssocID="{685564C4-85FD-934E-ABC3-446227F17DBE}" presName="hierChild4" presStyleCnt="0"/>
      <dgm:spPr/>
    </dgm:pt>
  </dgm:ptLst>
  <dgm:cxnLst>
    <dgm:cxn modelId="{AE8B1305-55DE-2F4E-AA90-58B3AF5AD136}" srcId="{48E873E3-CA3B-8C47-8D30-E691E125544C}" destId="{44E84964-5471-664E-818B-5A5F0F7CF3C9}" srcOrd="2" destOrd="0" parTransId="{C8D35C66-5DBE-F64B-BB1A-8132CBDFFC8E}" sibTransId="{355E89AB-78E7-8043-820E-DEA8C061371C}"/>
    <dgm:cxn modelId="{E3ECB809-237D-D148-9712-6DEB253D2DA7}" type="presOf" srcId="{25D73B2E-802A-7A47-A6DF-CF376FE98028}" destId="{1C81CF0C-EFA3-394A-9F5F-CD592A5C04B7}" srcOrd="0" destOrd="0" presId="urn:microsoft.com/office/officeart/2005/8/layout/hierarchy1"/>
    <dgm:cxn modelId="{5A5B280D-EA8D-5041-A051-60BF47C9075F}" type="presOf" srcId="{28E402B5-7B69-5942-BE46-C67643F46B42}" destId="{E50F5559-D1BB-2643-B5C4-21117E7461C4}" srcOrd="0" destOrd="0" presId="urn:microsoft.com/office/officeart/2005/8/layout/hierarchy1"/>
    <dgm:cxn modelId="{4CE3C911-D6DA-7049-9FDC-2EF72077D46A}" type="presOf" srcId="{C7797406-468C-0243-85CE-F34BBB456B4B}" destId="{5373F25A-525A-4C4F-A28B-47D2043DE138}" srcOrd="0" destOrd="0" presId="urn:microsoft.com/office/officeart/2005/8/layout/hierarchy1"/>
    <dgm:cxn modelId="{2CF44718-0A02-9A47-82B3-B90F3C622DC4}" srcId="{9579C37E-3A8A-3E4F-AEA2-116380C7C123}" destId="{F522FA7F-4652-6C47-90F1-047B1F46C837}" srcOrd="0" destOrd="0" parTransId="{F068B432-31B7-5B42-ABA9-6CE7E9AFB08D}" sibTransId="{20B9A800-64A5-3E40-BF47-5F58906C9196}"/>
    <dgm:cxn modelId="{CCFAB01A-E5EF-4C4E-ACE4-2159C13E3EC5}" srcId="{5D0307B3-6D82-AA4B-A3AE-40E1F4DA0A51}" destId="{E17D36E7-14AC-B14F-B058-D57868530C14}" srcOrd="2" destOrd="0" parTransId="{0DB1C842-4867-A749-BCE8-6509D53A33A6}" sibTransId="{1E498DAE-2B53-A64F-9ADD-FB7BE07337D5}"/>
    <dgm:cxn modelId="{03401221-AC5B-3B4E-8439-DCA9AD3F7EA6}" type="presOf" srcId="{82718352-0D0D-2D43-8D1C-D87337409417}" destId="{2C715479-588D-5441-90AC-FCEAED847B67}" srcOrd="0" destOrd="0" presId="urn:microsoft.com/office/officeart/2005/8/layout/hierarchy1"/>
    <dgm:cxn modelId="{1FC4E625-06C5-BF4A-8506-9146DC5077AC}" type="presOf" srcId="{5D0307B3-6D82-AA4B-A3AE-40E1F4DA0A51}" destId="{912C83B2-51B0-D042-B205-9182D831E091}" srcOrd="0" destOrd="0" presId="urn:microsoft.com/office/officeart/2005/8/layout/hierarchy1"/>
    <dgm:cxn modelId="{F4CE8726-E3CB-9145-8CD0-36397F0295BA}" srcId="{8463C9DB-3C5F-5243-8E09-82DD0EED2E45}" destId="{5D0307B3-6D82-AA4B-A3AE-40E1F4DA0A51}" srcOrd="2" destOrd="0" parTransId="{28E402B5-7B69-5942-BE46-C67643F46B42}" sibTransId="{A73F7B77-EF12-DA4A-93C9-91AA214329EF}"/>
    <dgm:cxn modelId="{C533BF27-65E3-9C47-B641-6C84FEF9ED21}" type="presOf" srcId="{4B08DD43-1FF2-9146-A126-1479233EA673}" destId="{822390B5-5E71-ED4B-A4BF-9F9E42E197EF}" srcOrd="0" destOrd="0" presId="urn:microsoft.com/office/officeart/2005/8/layout/hierarchy1"/>
    <dgm:cxn modelId="{0CFED93B-26DB-F74B-91B5-E5D33DD0B1AC}" type="presOf" srcId="{830149DB-790C-444E-A049-526FD12BDFFF}" destId="{4BA52536-A980-FD48-A05A-320CB8765213}" srcOrd="0" destOrd="0" presId="urn:microsoft.com/office/officeart/2005/8/layout/hierarchy1"/>
    <dgm:cxn modelId="{273DE43F-E7CD-904C-9535-4BC96D1E3E96}" srcId="{44E84964-5471-664E-818B-5A5F0F7CF3C9}" destId="{BEFE4122-17D5-C847-B7BF-ECAF417F3C95}" srcOrd="0" destOrd="0" parTransId="{5218906D-3957-6640-9C8A-54CE6267DF4A}" sibTransId="{06BF5279-F953-A047-9694-37C8C5DBFFB1}"/>
    <dgm:cxn modelId="{E5611841-2E5F-954D-998A-FBC255D24FC2}" type="presOf" srcId="{E17D36E7-14AC-B14F-B058-D57868530C14}" destId="{75B0933D-FE7C-C04F-B8E2-2AAF4D465D87}" srcOrd="0" destOrd="0" presId="urn:microsoft.com/office/officeart/2005/8/layout/hierarchy1"/>
    <dgm:cxn modelId="{5BB59843-DD03-6146-B53E-DA5C76F05C80}" srcId="{48E873E3-CA3B-8C47-8D30-E691E125544C}" destId="{25D73B2E-802A-7A47-A6DF-CF376FE98028}" srcOrd="1" destOrd="0" parTransId="{F25ED492-8E84-464A-A527-252104BFF7B8}" sibTransId="{EE80A4DD-EF4F-8148-A498-9D47A57BCD57}"/>
    <dgm:cxn modelId="{3C1BEB4C-0523-CD41-B81D-1F9F5BA30EAA}" type="presOf" srcId="{9B3D36A1-A089-CF43-849B-E009353D22E0}" destId="{11BAC55F-5A7C-5241-8CCD-7197D93DAF35}" srcOrd="0" destOrd="0" presId="urn:microsoft.com/office/officeart/2005/8/layout/hierarchy1"/>
    <dgm:cxn modelId="{35000752-254C-314E-AF51-9E95D124663F}" srcId="{8463C9DB-3C5F-5243-8E09-82DD0EED2E45}" destId="{71BAEE53-85F6-CA4B-A71B-C7A6C249430A}" srcOrd="0" destOrd="0" parTransId="{2D58A2F3-BD3B-DD4B-8C48-D22033359A82}" sibTransId="{5C9DE3D4-FB4B-124A-B4CF-0980FD3959E1}"/>
    <dgm:cxn modelId="{CEC2DA56-4151-AB47-ADC6-B5831B196A76}" type="presOf" srcId="{71BAEE53-85F6-CA4B-A71B-C7A6C249430A}" destId="{260D52F6-C8C3-BD41-A90F-3F41EAEC9008}" srcOrd="0" destOrd="0" presId="urn:microsoft.com/office/officeart/2005/8/layout/hierarchy1"/>
    <dgm:cxn modelId="{D29BA158-2B93-4741-9015-39A92B81E21A}" type="presOf" srcId="{3B4687BE-4EC8-3A4F-A408-548C9DAF8B95}" destId="{2A3471E0-9FBA-A04D-9D71-EF0CC9EDAABB}" srcOrd="0" destOrd="0" presId="urn:microsoft.com/office/officeart/2005/8/layout/hierarchy1"/>
    <dgm:cxn modelId="{8E17D169-18A4-704B-9A66-5E3E70444CD9}" type="presOf" srcId="{2D58A2F3-BD3B-DD4B-8C48-D22033359A82}" destId="{1CBB17E6-FA85-FD4E-A6E6-ABE843A91A9B}" srcOrd="0" destOrd="0" presId="urn:microsoft.com/office/officeart/2005/8/layout/hierarchy1"/>
    <dgm:cxn modelId="{B4C6076A-97FC-E242-97EA-AADDB50F6490}" type="presOf" srcId="{F9F8E9C4-7824-6B48-93ED-12F4D1370A7A}" destId="{BD6F631C-D99F-8B46-8621-05605EF7DEEA}" srcOrd="0" destOrd="0" presId="urn:microsoft.com/office/officeart/2005/8/layout/hierarchy1"/>
    <dgm:cxn modelId="{B8DED06D-1936-794B-BD09-2372D6595A2E}" srcId="{44E84964-5471-664E-818B-5A5F0F7CF3C9}" destId="{C7797406-468C-0243-85CE-F34BBB456B4B}" srcOrd="1" destOrd="0" parTransId="{82718352-0D0D-2D43-8D1C-D87337409417}" sibTransId="{AC216941-7D08-744D-B50F-57E315A3AD9F}"/>
    <dgm:cxn modelId="{BF0C2770-2968-7D4E-9EEA-267ABC15CD8F}" type="presOf" srcId="{44E84964-5471-664E-818B-5A5F0F7CF3C9}" destId="{368CE025-F098-5644-AA99-7CA942F91AE6}" srcOrd="0" destOrd="0" presId="urn:microsoft.com/office/officeart/2005/8/layout/hierarchy1"/>
    <dgm:cxn modelId="{482F717C-25EC-F944-9F54-F9F0B84A2E5B}" type="presOf" srcId="{3686901B-19CC-9E4C-BD8F-EAD7366121CF}" destId="{A43D259F-4623-2344-ABB1-CD8546FB9379}" srcOrd="0" destOrd="0" presId="urn:microsoft.com/office/officeart/2005/8/layout/hierarchy1"/>
    <dgm:cxn modelId="{EB767A85-9F16-4A4E-94C0-A0C46494DA5E}" srcId="{63E7E187-CC9F-7D46-90E5-F9180BB0ADC8}" destId="{E1D2CF74-7BA8-974A-BD3D-CD6C3F54C5A1}" srcOrd="0" destOrd="0" parTransId="{945C0CA4-8A89-5642-A7CB-88223205B4DA}" sibTransId="{42A555A1-1A41-0046-AAA2-DDEDD14FEBD8}"/>
    <dgm:cxn modelId="{E0736B93-E1C1-7A45-9EE8-FFDB1F1402F9}" type="presOf" srcId="{BEFE4122-17D5-C847-B7BF-ECAF417F3C95}" destId="{9F841336-0484-FF44-8822-88B6F10941F0}" srcOrd="0" destOrd="0" presId="urn:microsoft.com/office/officeart/2005/8/layout/hierarchy1"/>
    <dgm:cxn modelId="{9B9C3B96-AF53-8A40-917F-4063F24362A8}" type="presOf" srcId="{34DB0593-949E-4149-B83B-3F0166186BA6}" destId="{50481734-8FF7-3643-930C-1DDF74AB3319}" srcOrd="0" destOrd="0" presId="urn:microsoft.com/office/officeart/2005/8/layout/hierarchy1"/>
    <dgm:cxn modelId="{08A80699-6398-D044-89FA-4B4C98079112}" srcId="{48E873E3-CA3B-8C47-8D30-E691E125544C}" destId="{9579C37E-3A8A-3E4F-AEA2-116380C7C123}" srcOrd="3" destOrd="0" parTransId="{B46C2E92-8D31-DC4E-AD00-95D3ED092D7A}" sibTransId="{8019A88A-8EC0-9442-A446-61A51C0FE296}"/>
    <dgm:cxn modelId="{CEE910A7-C369-1540-9DCC-4CC21567F2B4}" srcId="{9579C37E-3A8A-3E4F-AEA2-116380C7C123}" destId="{685564C4-85FD-934E-ABC3-446227F17DBE}" srcOrd="1" destOrd="0" parTransId="{A6D2B90B-5A7F-B345-A43F-749EEDDE3672}" sibTransId="{9343B521-1804-524A-8BA2-4F10F6B30C86}"/>
    <dgm:cxn modelId="{0BFB7FA7-8693-EF40-9120-205C49FFF24B}" type="presOf" srcId="{48E873E3-CA3B-8C47-8D30-E691E125544C}" destId="{D4A9F020-9B2B-7749-A85B-D4CF972D6FD0}" srcOrd="0" destOrd="0" presId="urn:microsoft.com/office/officeart/2005/8/layout/hierarchy1"/>
    <dgm:cxn modelId="{8D9312AE-E7D5-DE49-A158-2F932199104F}" srcId="{63E7E187-CC9F-7D46-90E5-F9180BB0ADC8}" destId="{3686901B-19CC-9E4C-BD8F-EAD7366121CF}" srcOrd="1" destOrd="0" parTransId="{830149DB-790C-444E-A049-526FD12BDFFF}" sibTransId="{8F5172C5-024E-9940-8A15-118DBE420AED}"/>
    <dgm:cxn modelId="{7F3C58AF-EFD9-E14E-AE0D-689C4166BF7B}" type="presOf" srcId="{A6D2B90B-5A7F-B345-A43F-749EEDDE3672}" destId="{1A9C66F7-87F2-9C4A-9023-68A9971E8D8D}" srcOrd="0" destOrd="0" presId="urn:microsoft.com/office/officeart/2005/8/layout/hierarchy1"/>
    <dgm:cxn modelId="{C6E201B0-6947-0E4C-9559-A4DE286F4F04}" type="presOf" srcId="{B46C2E92-8D31-DC4E-AD00-95D3ED092D7A}" destId="{E82B62D3-9DA2-794B-BAC9-98F8F6720874}" srcOrd="0" destOrd="0" presId="urn:microsoft.com/office/officeart/2005/8/layout/hierarchy1"/>
    <dgm:cxn modelId="{9E2DA1BF-672C-3048-B6C9-467EAAE616BC}" type="presOf" srcId="{F068B432-31B7-5B42-ABA9-6CE7E9AFB08D}" destId="{F512675D-8ADB-F04F-BFA8-9C54463B99BB}" srcOrd="0" destOrd="0" presId="urn:microsoft.com/office/officeart/2005/8/layout/hierarchy1"/>
    <dgm:cxn modelId="{9AAA2CC0-1816-4F4C-84CF-F25E24E60775}" type="presOf" srcId="{685564C4-85FD-934E-ABC3-446227F17DBE}" destId="{A2129D23-A0AD-6646-9949-AC6AEC69A57C}" srcOrd="0" destOrd="0" presId="urn:microsoft.com/office/officeart/2005/8/layout/hierarchy1"/>
    <dgm:cxn modelId="{3CB4CFC0-555A-544A-9077-4F3E3E90E552}" type="presOf" srcId="{ED31AA03-BAA2-5545-9497-111AAA9584D3}" destId="{9FB49656-CF3C-F44B-9BFB-EA50617B6FFB}" srcOrd="0" destOrd="0" presId="urn:microsoft.com/office/officeart/2005/8/layout/hierarchy1"/>
    <dgm:cxn modelId="{C57435C1-4567-3446-A4F8-3D3CFF786BA3}" type="presOf" srcId="{8463C9DB-3C5F-5243-8E09-82DD0EED2E45}" destId="{A80479C3-EC7D-5C4A-AF08-FF0B8FA56B2B}" srcOrd="0" destOrd="0" presId="urn:microsoft.com/office/officeart/2005/8/layout/hierarchy1"/>
    <dgm:cxn modelId="{612A21C4-17CF-2A4A-BDB2-B3D4690FA61F}" type="presOf" srcId="{E1D2CF74-7BA8-974A-BD3D-CD6C3F54C5A1}" destId="{504673D3-D9CD-7D42-B027-DCD6C71FABDA}" srcOrd="0" destOrd="0" presId="urn:microsoft.com/office/officeart/2005/8/layout/hierarchy1"/>
    <dgm:cxn modelId="{D86492CB-CC22-7945-970A-10170BCBB8C5}" srcId="{48E873E3-CA3B-8C47-8D30-E691E125544C}" destId="{8463C9DB-3C5F-5243-8E09-82DD0EED2E45}" srcOrd="0" destOrd="0" parTransId="{DA04668E-67FC-614B-A3C0-BD1506793F4F}" sibTransId="{C74553BE-56F8-4347-8FC2-A56E5C5DDFE9}"/>
    <dgm:cxn modelId="{6C61BACD-0E86-F244-BBD9-D03B4D59FE20}" type="presOf" srcId="{63E7E187-CC9F-7D46-90E5-F9180BB0ADC8}" destId="{C1389C18-C48C-6B4F-B839-F73BEF0E82D4}" srcOrd="0" destOrd="0" presId="urn:microsoft.com/office/officeart/2005/8/layout/hierarchy1"/>
    <dgm:cxn modelId="{98DFF8D0-DD4C-324D-9E2D-640A3569F3F6}" type="presOf" srcId="{9579C37E-3A8A-3E4F-AEA2-116380C7C123}" destId="{9BFD9FD9-681D-D643-B3AD-B8832272403E}" srcOrd="0" destOrd="0" presId="urn:microsoft.com/office/officeart/2005/8/layout/hierarchy1"/>
    <dgm:cxn modelId="{426CF6DE-A37C-3F45-9226-5BF58F0B236B}" type="presOf" srcId="{609211BC-798F-264F-BEB1-F5E2E06EE4FA}" destId="{39AE4949-2D71-FD49-A7AD-043B2D494594}" srcOrd="0" destOrd="0" presId="urn:microsoft.com/office/officeart/2005/8/layout/hierarchy1"/>
    <dgm:cxn modelId="{FFF28FE1-1D06-4D41-B9CD-C42925F762BD}" type="presOf" srcId="{F522FA7F-4652-6C47-90F1-047B1F46C837}" destId="{E282B9AE-E598-E74D-81D9-211AA7D6ADE7}" srcOrd="0" destOrd="0" presId="urn:microsoft.com/office/officeart/2005/8/layout/hierarchy1"/>
    <dgm:cxn modelId="{104507E3-A19F-6E4C-BD1A-9FDEA251E830}" srcId="{34DB0593-949E-4149-B83B-3F0166186BA6}" destId="{48E873E3-CA3B-8C47-8D30-E691E125544C}" srcOrd="0" destOrd="0" parTransId="{A8DF24CE-BC7A-3D4E-B7E7-6EC9B7238630}" sibTransId="{87FEE234-8297-1642-8F5C-10E36B900B37}"/>
    <dgm:cxn modelId="{092608E6-33FF-2048-BC5F-DC06D6E39035}" type="presOf" srcId="{DA04668E-67FC-614B-A3C0-BD1506793F4F}" destId="{D9EB9C73-3DF3-F440-93C3-2CC5FBD200F7}" srcOrd="0" destOrd="0" presId="urn:microsoft.com/office/officeart/2005/8/layout/hierarchy1"/>
    <dgm:cxn modelId="{74D037F0-0418-9545-9C62-DF6F6AC99073}" type="presOf" srcId="{F25ED492-8E84-464A-A527-252104BFF7B8}" destId="{B53A73EB-D1BF-014E-8681-C7AAE9409618}" srcOrd="0" destOrd="0" presId="urn:microsoft.com/office/officeart/2005/8/layout/hierarchy1"/>
    <dgm:cxn modelId="{068645F3-B95B-AF41-9C99-E8FD471ECBEB}" type="presOf" srcId="{5218906D-3957-6640-9C8A-54CE6267DF4A}" destId="{822384E5-9532-4E42-9B5E-08F322F47EF7}" srcOrd="0" destOrd="0" presId="urn:microsoft.com/office/officeart/2005/8/layout/hierarchy1"/>
    <dgm:cxn modelId="{567454F4-A1BA-C24A-A5FA-197A502BDEE0}" srcId="{5D0307B3-6D82-AA4B-A3AE-40E1F4DA0A51}" destId="{4B08DD43-1FF2-9146-A126-1479233EA673}" srcOrd="0" destOrd="0" parTransId="{FB4BE8A4-A448-C245-B73F-2B10BDAD555E}" sibTransId="{8E39BBB2-2037-6B42-A412-619FF61B2F4D}"/>
    <dgm:cxn modelId="{97DB18F5-A731-0844-B9F5-9DED2DCA3E33}" type="presOf" srcId="{FB4BE8A4-A448-C245-B73F-2B10BDAD555E}" destId="{C09AD543-68FA-8B4F-A550-1501B2A4081B}" srcOrd="0" destOrd="0" presId="urn:microsoft.com/office/officeart/2005/8/layout/hierarchy1"/>
    <dgm:cxn modelId="{C19DADF5-01B1-5C48-BA31-9D1E6642AEA4}" srcId="{8463C9DB-3C5F-5243-8E09-82DD0EED2E45}" destId="{63E7E187-CC9F-7D46-90E5-F9180BB0ADC8}" srcOrd="1" destOrd="0" parTransId="{F9F8E9C4-7824-6B48-93ED-12F4D1370A7A}" sibTransId="{70FFF0EF-F2A1-F248-B619-E465B5FC36FF}"/>
    <dgm:cxn modelId="{F483C0F8-67FE-8846-8FA8-ECF0A6CF1E1B}" type="presOf" srcId="{945C0CA4-8A89-5642-A7CB-88223205B4DA}" destId="{D106EAED-6169-C54B-BDD6-770614A007A5}" srcOrd="0" destOrd="0" presId="urn:microsoft.com/office/officeart/2005/8/layout/hierarchy1"/>
    <dgm:cxn modelId="{5739E0F8-09EE-E443-AABD-1A5E1656AEFD}" type="presOf" srcId="{0DB1C842-4867-A749-BCE8-6509D53A33A6}" destId="{BEE9E72E-05DE-7949-8528-3128981FB25B}" srcOrd="0" destOrd="0" presId="urn:microsoft.com/office/officeart/2005/8/layout/hierarchy1"/>
    <dgm:cxn modelId="{FE0AA4F9-2285-6C47-9534-5169952EE322}" type="presOf" srcId="{C8D35C66-5DBE-F64B-BB1A-8132CBDFFC8E}" destId="{09333C3B-466D-874E-BB14-4DCD4A975187}" srcOrd="0" destOrd="0" presId="urn:microsoft.com/office/officeart/2005/8/layout/hierarchy1"/>
    <dgm:cxn modelId="{01C6CDF9-6066-414B-92F3-D52A42E67A57}" srcId="{5D0307B3-6D82-AA4B-A3AE-40E1F4DA0A51}" destId="{ED31AA03-BAA2-5545-9497-111AAA9584D3}" srcOrd="1" destOrd="0" parTransId="{609211BC-798F-264F-BEB1-F5E2E06EE4FA}" sibTransId="{44299624-43FD-CA4E-8D38-87610C351AB0}"/>
    <dgm:cxn modelId="{E62956FA-C8E9-F648-B503-7248E94F3022}" srcId="{5D0307B3-6D82-AA4B-A3AE-40E1F4DA0A51}" destId="{3B4687BE-4EC8-3A4F-A408-548C9DAF8B95}" srcOrd="3" destOrd="0" parTransId="{9B3D36A1-A089-CF43-849B-E009353D22E0}" sibTransId="{A237B691-2272-2A4B-9C65-B5D049C2C38C}"/>
    <dgm:cxn modelId="{FD373DB8-8475-9847-B906-F97B86E188A8}" type="presParOf" srcId="{50481734-8FF7-3643-930C-1DDF74AB3319}" destId="{FC116B35-153D-CD4F-8842-70911392DDF7}" srcOrd="0" destOrd="0" presId="urn:microsoft.com/office/officeart/2005/8/layout/hierarchy1"/>
    <dgm:cxn modelId="{EDA8EF44-5DE0-8C48-8DDF-AED3488A32C4}" type="presParOf" srcId="{FC116B35-153D-CD4F-8842-70911392DDF7}" destId="{52B04391-AB3B-BC4D-A549-8D6BF993DAA1}" srcOrd="0" destOrd="0" presId="urn:microsoft.com/office/officeart/2005/8/layout/hierarchy1"/>
    <dgm:cxn modelId="{E553F2FA-4178-D140-A057-DE4AFBF8B54F}" type="presParOf" srcId="{52B04391-AB3B-BC4D-A549-8D6BF993DAA1}" destId="{414116AC-559F-B843-9EE5-4FE68986F1D1}" srcOrd="0" destOrd="0" presId="urn:microsoft.com/office/officeart/2005/8/layout/hierarchy1"/>
    <dgm:cxn modelId="{85B88F4F-64CA-4F40-A9C1-3B8F8F99C386}" type="presParOf" srcId="{52B04391-AB3B-BC4D-A549-8D6BF993DAA1}" destId="{D4A9F020-9B2B-7749-A85B-D4CF972D6FD0}" srcOrd="1" destOrd="0" presId="urn:microsoft.com/office/officeart/2005/8/layout/hierarchy1"/>
    <dgm:cxn modelId="{FA93CEAA-1B32-BE48-A669-42056A3B397F}" type="presParOf" srcId="{FC116B35-153D-CD4F-8842-70911392DDF7}" destId="{72C5B7F4-B1F2-7248-B4D4-93EB3E5C5802}" srcOrd="1" destOrd="0" presId="urn:microsoft.com/office/officeart/2005/8/layout/hierarchy1"/>
    <dgm:cxn modelId="{BD3A02B0-0F88-AE4D-8331-0664D4D9133C}" type="presParOf" srcId="{72C5B7F4-B1F2-7248-B4D4-93EB3E5C5802}" destId="{D9EB9C73-3DF3-F440-93C3-2CC5FBD200F7}" srcOrd="0" destOrd="0" presId="urn:microsoft.com/office/officeart/2005/8/layout/hierarchy1"/>
    <dgm:cxn modelId="{2B1C0CB7-8AC4-CB4E-AAF8-70670638104C}" type="presParOf" srcId="{72C5B7F4-B1F2-7248-B4D4-93EB3E5C5802}" destId="{6D032F5C-CB46-BA47-A379-8CE52ABDB572}" srcOrd="1" destOrd="0" presId="urn:microsoft.com/office/officeart/2005/8/layout/hierarchy1"/>
    <dgm:cxn modelId="{DD51375F-8F34-3C47-94A7-59E7FCF2D3B4}" type="presParOf" srcId="{6D032F5C-CB46-BA47-A379-8CE52ABDB572}" destId="{A5E4C576-7F5E-EB43-AD72-78F85C851C1A}" srcOrd="0" destOrd="0" presId="urn:microsoft.com/office/officeart/2005/8/layout/hierarchy1"/>
    <dgm:cxn modelId="{D3E80FCA-1284-3B43-8AD7-02A4EE447BEF}" type="presParOf" srcId="{A5E4C576-7F5E-EB43-AD72-78F85C851C1A}" destId="{8E2A3455-2DD7-884A-A75F-AE4175BA4312}" srcOrd="0" destOrd="0" presId="urn:microsoft.com/office/officeart/2005/8/layout/hierarchy1"/>
    <dgm:cxn modelId="{15B819DC-4B47-6C4D-B6C8-14BBE7F8FCFC}" type="presParOf" srcId="{A5E4C576-7F5E-EB43-AD72-78F85C851C1A}" destId="{A80479C3-EC7D-5C4A-AF08-FF0B8FA56B2B}" srcOrd="1" destOrd="0" presId="urn:microsoft.com/office/officeart/2005/8/layout/hierarchy1"/>
    <dgm:cxn modelId="{A62447A8-FF65-F940-A7FF-AC1FE1269EBA}" type="presParOf" srcId="{6D032F5C-CB46-BA47-A379-8CE52ABDB572}" destId="{90D573B7-E959-A245-80B6-DEA249359FBD}" srcOrd="1" destOrd="0" presId="urn:microsoft.com/office/officeart/2005/8/layout/hierarchy1"/>
    <dgm:cxn modelId="{CC78E360-119F-DC41-9EB7-51CF4B9AD7A1}" type="presParOf" srcId="{90D573B7-E959-A245-80B6-DEA249359FBD}" destId="{1CBB17E6-FA85-FD4E-A6E6-ABE843A91A9B}" srcOrd="0" destOrd="0" presId="urn:microsoft.com/office/officeart/2005/8/layout/hierarchy1"/>
    <dgm:cxn modelId="{A911F035-C9EC-D647-A975-E55303F3D726}" type="presParOf" srcId="{90D573B7-E959-A245-80B6-DEA249359FBD}" destId="{2B016C88-4B41-E64F-AD1A-38017EDC0792}" srcOrd="1" destOrd="0" presId="urn:microsoft.com/office/officeart/2005/8/layout/hierarchy1"/>
    <dgm:cxn modelId="{D088453D-F6B4-A545-B5F4-45C6FBCA7192}" type="presParOf" srcId="{2B016C88-4B41-E64F-AD1A-38017EDC0792}" destId="{63BDAA08-49CE-8F45-8528-7A3E11DDEBD4}" srcOrd="0" destOrd="0" presId="urn:microsoft.com/office/officeart/2005/8/layout/hierarchy1"/>
    <dgm:cxn modelId="{052DFE71-EE8F-AF45-8A34-32CE90F29EC5}" type="presParOf" srcId="{63BDAA08-49CE-8F45-8528-7A3E11DDEBD4}" destId="{A488BB32-E01A-3A46-89F8-C456B32F50FF}" srcOrd="0" destOrd="0" presId="urn:microsoft.com/office/officeart/2005/8/layout/hierarchy1"/>
    <dgm:cxn modelId="{67E2B16F-3976-E845-91FB-560967F90344}" type="presParOf" srcId="{63BDAA08-49CE-8F45-8528-7A3E11DDEBD4}" destId="{260D52F6-C8C3-BD41-A90F-3F41EAEC9008}" srcOrd="1" destOrd="0" presId="urn:microsoft.com/office/officeart/2005/8/layout/hierarchy1"/>
    <dgm:cxn modelId="{90CCCDD7-7532-F44D-9147-610DB69E46E7}" type="presParOf" srcId="{2B016C88-4B41-E64F-AD1A-38017EDC0792}" destId="{B55F1D57-7EE3-2B42-823F-11B478F587D6}" srcOrd="1" destOrd="0" presId="urn:microsoft.com/office/officeart/2005/8/layout/hierarchy1"/>
    <dgm:cxn modelId="{E3438BC2-E289-BB42-8DA1-3913BFB3C6C4}" type="presParOf" srcId="{90D573B7-E959-A245-80B6-DEA249359FBD}" destId="{BD6F631C-D99F-8B46-8621-05605EF7DEEA}" srcOrd="2" destOrd="0" presId="urn:microsoft.com/office/officeart/2005/8/layout/hierarchy1"/>
    <dgm:cxn modelId="{2CD068F2-6FF9-1646-BFE5-BF5FC922CC45}" type="presParOf" srcId="{90D573B7-E959-A245-80B6-DEA249359FBD}" destId="{458353CD-0379-DA4D-B5C0-EDE607C9DA95}" srcOrd="3" destOrd="0" presId="urn:microsoft.com/office/officeart/2005/8/layout/hierarchy1"/>
    <dgm:cxn modelId="{447C5175-13A2-7648-9AEB-2D9141D2D3A1}" type="presParOf" srcId="{458353CD-0379-DA4D-B5C0-EDE607C9DA95}" destId="{6A74CD79-D5CB-7542-8D06-BBD4C29F9D53}" srcOrd="0" destOrd="0" presId="urn:microsoft.com/office/officeart/2005/8/layout/hierarchy1"/>
    <dgm:cxn modelId="{FA98C094-7A61-2B4C-8B60-D4EAFB26B222}" type="presParOf" srcId="{6A74CD79-D5CB-7542-8D06-BBD4C29F9D53}" destId="{9EF762F0-026A-A34D-B858-C5B3DDD14B36}" srcOrd="0" destOrd="0" presId="urn:microsoft.com/office/officeart/2005/8/layout/hierarchy1"/>
    <dgm:cxn modelId="{00BEF3A6-24BF-0A4C-9F8F-8FC707FEA387}" type="presParOf" srcId="{6A74CD79-D5CB-7542-8D06-BBD4C29F9D53}" destId="{C1389C18-C48C-6B4F-B839-F73BEF0E82D4}" srcOrd="1" destOrd="0" presId="urn:microsoft.com/office/officeart/2005/8/layout/hierarchy1"/>
    <dgm:cxn modelId="{986CBE8D-5D6D-1340-AED5-82308803BC08}" type="presParOf" srcId="{458353CD-0379-DA4D-B5C0-EDE607C9DA95}" destId="{8AA53A6D-9A3D-2C41-B682-1C3DE14DED02}" srcOrd="1" destOrd="0" presId="urn:microsoft.com/office/officeart/2005/8/layout/hierarchy1"/>
    <dgm:cxn modelId="{B891CD73-28DD-C04B-B0E4-BE72115FFD07}" type="presParOf" srcId="{8AA53A6D-9A3D-2C41-B682-1C3DE14DED02}" destId="{D106EAED-6169-C54B-BDD6-770614A007A5}" srcOrd="0" destOrd="0" presId="urn:microsoft.com/office/officeart/2005/8/layout/hierarchy1"/>
    <dgm:cxn modelId="{244765BB-CB26-B34B-9199-B3C3D5DA02BB}" type="presParOf" srcId="{8AA53A6D-9A3D-2C41-B682-1C3DE14DED02}" destId="{F82C8482-113B-FF43-8734-DB005481CA39}" srcOrd="1" destOrd="0" presId="urn:microsoft.com/office/officeart/2005/8/layout/hierarchy1"/>
    <dgm:cxn modelId="{C7A7D1F7-7B69-C842-974D-1A1A15B950C9}" type="presParOf" srcId="{F82C8482-113B-FF43-8734-DB005481CA39}" destId="{EA9AFD7B-7DBD-5B45-91F3-8D2898033C2A}" srcOrd="0" destOrd="0" presId="urn:microsoft.com/office/officeart/2005/8/layout/hierarchy1"/>
    <dgm:cxn modelId="{6B330EC3-8C61-A34A-B89B-5465AEF2F6FA}" type="presParOf" srcId="{EA9AFD7B-7DBD-5B45-91F3-8D2898033C2A}" destId="{5567BDA3-F52E-654C-A7F3-7795EC7A5BA8}" srcOrd="0" destOrd="0" presId="urn:microsoft.com/office/officeart/2005/8/layout/hierarchy1"/>
    <dgm:cxn modelId="{4E601D84-FF2D-4D45-81B9-AD686F6427E5}" type="presParOf" srcId="{EA9AFD7B-7DBD-5B45-91F3-8D2898033C2A}" destId="{504673D3-D9CD-7D42-B027-DCD6C71FABDA}" srcOrd="1" destOrd="0" presId="urn:microsoft.com/office/officeart/2005/8/layout/hierarchy1"/>
    <dgm:cxn modelId="{A000DA41-5311-4E43-BE89-1F4C2F3BA97C}" type="presParOf" srcId="{F82C8482-113B-FF43-8734-DB005481CA39}" destId="{4D698CEA-4695-F641-8F02-8AD919A336DD}" srcOrd="1" destOrd="0" presId="urn:microsoft.com/office/officeart/2005/8/layout/hierarchy1"/>
    <dgm:cxn modelId="{C03CBA66-7E8F-6442-BF18-99CE14FB88A5}" type="presParOf" srcId="{8AA53A6D-9A3D-2C41-B682-1C3DE14DED02}" destId="{4BA52536-A980-FD48-A05A-320CB8765213}" srcOrd="2" destOrd="0" presId="urn:microsoft.com/office/officeart/2005/8/layout/hierarchy1"/>
    <dgm:cxn modelId="{BBCFBBCC-7DCB-F144-B541-A1357A559198}" type="presParOf" srcId="{8AA53A6D-9A3D-2C41-B682-1C3DE14DED02}" destId="{F5F870A7-82C7-AE4F-BC02-65FFE5D77E5C}" srcOrd="3" destOrd="0" presId="urn:microsoft.com/office/officeart/2005/8/layout/hierarchy1"/>
    <dgm:cxn modelId="{2B8CA301-17FA-E24B-9E58-2EAC9F73BC37}" type="presParOf" srcId="{F5F870A7-82C7-AE4F-BC02-65FFE5D77E5C}" destId="{35B2A5C6-97E6-CB42-9148-B1E838075960}" srcOrd="0" destOrd="0" presId="urn:microsoft.com/office/officeart/2005/8/layout/hierarchy1"/>
    <dgm:cxn modelId="{09E0C494-BC43-6641-B360-33985CF5919A}" type="presParOf" srcId="{35B2A5C6-97E6-CB42-9148-B1E838075960}" destId="{E4DBED7B-9D7B-F94A-BC2D-6103A5BFAE91}" srcOrd="0" destOrd="0" presId="urn:microsoft.com/office/officeart/2005/8/layout/hierarchy1"/>
    <dgm:cxn modelId="{69A0755F-43CB-8D4F-932E-6555B338D282}" type="presParOf" srcId="{35B2A5C6-97E6-CB42-9148-B1E838075960}" destId="{A43D259F-4623-2344-ABB1-CD8546FB9379}" srcOrd="1" destOrd="0" presId="urn:microsoft.com/office/officeart/2005/8/layout/hierarchy1"/>
    <dgm:cxn modelId="{6758F30B-D8F7-0F4A-9303-547C9635A9DE}" type="presParOf" srcId="{F5F870A7-82C7-AE4F-BC02-65FFE5D77E5C}" destId="{5832C8C7-ADEC-C042-BAFC-43CB0E99F1A0}" srcOrd="1" destOrd="0" presId="urn:microsoft.com/office/officeart/2005/8/layout/hierarchy1"/>
    <dgm:cxn modelId="{F3CA561E-13AF-EB4B-963E-713E5EE8AADE}" type="presParOf" srcId="{90D573B7-E959-A245-80B6-DEA249359FBD}" destId="{E50F5559-D1BB-2643-B5C4-21117E7461C4}" srcOrd="4" destOrd="0" presId="urn:microsoft.com/office/officeart/2005/8/layout/hierarchy1"/>
    <dgm:cxn modelId="{1EB63A79-DB19-884C-AEEF-4926F50A66E0}" type="presParOf" srcId="{90D573B7-E959-A245-80B6-DEA249359FBD}" destId="{972644E8-A897-9048-8162-0883A65D2C52}" srcOrd="5" destOrd="0" presId="urn:microsoft.com/office/officeart/2005/8/layout/hierarchy1"/>
    <dgm:cxn modelId="{37486DC7-2C42-1041-9EC7-48942E8F298F}" type="presParOf" srcId="{972644E8-A897-9048-8162-0883A65D2C52}" destId="{C83C2E59-5903-3C4A-B646-46BC0EAAC9A3}" srcOrd="0" destOrd="0" presId="urn:microsoft.com/office/officeart/2005/8/layout/hierarchy1"/>
    <dgm:cxn modelId="{53ADCB00-F777-F340-86BD-F40FAE3E3421}" type="presParOf" srcId="{C83C2E59-5903-3C4A-B646-46BC0EAAC9A3}" destId="{41556F0A-3254-C94A-8152-C6CD2B9C4F73}" srcOrd="0" destOrd="0" presId="urn:microsoft.com/office/officeart/2005/8/layout/hierarchy1"/>
    <dgm:cxn modelId="{646E9F5B-9A9E-F94A-8B53-E0B721472C54}" type="presParOf" srcId="{C83C2E59-5903-3C4A-B646-46BC0EAAC9A3}" destId="{912C83B2-51B0-D042-B205-9182D831E091}" srcOrd="1" destOrd="0" presId="urn:microsoft.com/office/officeart/2005/8/layout/hierarchy1"/>
    <dgm:cxn modelId="{FB88A1E8-C28D-D348-B2FC-F09F6600C2E4}" type="presParOf" srcId="{972644E8-A897-9048-8162-0883A65D2C52}" destId="{AC1E58E6-A762-3A45-B15D-82F113A95AC7}" srcOrd="1" destOrd="0" presId="urn:microsoft.com/office/officeart/2005/8/layout/hierarchy1"/>
    <dgm:cxn modelId="{F4A618D5-3C5B-7B44-AE72-B92235ADAEC8}" type="presParOf" srcId="{AC1E58E6-A762-3A45-B15D-82F113A95AC7}" destId="{C09AD543-68FA-8B4F-A550-1501B2A4081B}" srcOrd="0" destOrd="0" presId="urn:microsoft.com/office/officeart/2005/8/layout/hierarchy1"/>
    <dgm:cxn modelId="{836FDA20-C40C-B543-8D03-113C7426BE9B}" type="presParOf" srcId="{AC1E58E6-A762-3A45-B15D-82F113A95AC7}" destId="{F1B7A914-9E0B-1E48-8436-F7974199EB67}" srcOrd="1" destOrd="0" presId="urn:microsoft.com/office/officeart/2005/8/layout/hierarchy1"/>
    <dgm:cxn modelId="{C140545A-7C03-A047-940A-610FD84F308A}" type="presParOf" srcId="{F1B7A914-9E0B-1E48-8436-F7974199EB67}" destId="{7E3EDEF8-DA28-1447-8DD7-8E6019084DB7}" srcOrd="0" destOrd="0" presId="urn:microsoft.com/office/officeart/2005/8/layout/hierarchy1"/>
    <dgm:cxn modelId="{1FD400AF-7631-2140-8C3F-29B81B2B621C}" type="presParOf" srcId="{7E3EDEF8-DA28-1447-8DD7-8E6019084DB7}" destId="{5B5BA2DF-1314-3145-A612-DC517463B31F}" srcOrd="0" destOrd="0" presId="urn:microsoft.com/office/officeart/2005/8/layout/hierarchy1"/>
    <dgm:cxn modelId="{DB244EB8-4BB6-D748-8F8E-3DBD24374A6B}" type="presParOf" srcId="{7E3EDEF8-DA28-1447-8DD7-8E6019084DB7}" destId="{822390B5-5E71-ED4B-A4BF-9F9E42E197EF}" srcOrd="1" destOrd="0" presId="urn:microsoft.com/office/officeart/2005/8/layout/hierarchy1"/>
    <dgm:cxn modelId="{7A20BEAE-F300-0D4C-903A-C3CBC1A6264F}" type="presParOf" srcId="{F1B7A914-9E0B-1E48-8436-F7974199EB67}" destId="{FECEF9D8-CECE-BC40-84BA-526857DEB904}" srcOrd="1" destOrd="0" presId="urn:microsoft.com/office/officeart/2005/8/layout/hierarchy1"/>
    <dgm:cxn modelId="{DA60EEE0-F859-0E48-8B94-892239266F65}" type="presParOf" srcId="{AC1E58E6-A762-3A45-B15D-82F113A95AC7}" destId="{39AE4949-2D71-FD49-A7AD-043B2D494594}" srcOrd="2" destOrd="0" presId="urn:microsoft.com/office/officeart/2005/8/layout/hierarchy1"/>
    <dgm:cxn modelId="{84AE043E-8D78-3245-8699-D04F3AD4C114}" type="presParOf" srcId="{AC1E58E6-A762-3A45-B15D-82F113A95AC7}" destId="{6EF146C4-7EB2-8C48-B73A-C5469AC38633}" srcOrd="3" destOrd="0" presId="urn:microsoft.com/office/officeart/2005/8/layout/hierarchy1"/>
    <dgm:cxn modelId="{1E4467D3-5F2E-5E4A-87A6-0E0ED69E8F84}" type="presParOf" srcId="{6EF146C4-7EB2-8C48-B73A-C5469AC38633}" destId="{26AD0610-5568-D14A-BDC7-577D309AA786}" srcOrd="0" destOrd="0" presId="urn:microsoft.com/office/officeart/2005/8/layout/hierarchy1"/>
    <dgm:cxn modelId="{3CDD978C-2B24-B541-BE0A-8EB8F55A9AE4}" type="presParOf" srcId="{26AD0610-5568-D14A-BDC7-577D309AA786}" destId="{E9EFB549-ED3A-B64E-ADF6-B2652D0FA392}" srcOrd="0" destOrd="0" presId="urn:microsoft.com/office/officeart/2005/8/layout/hierarchy1"/>
    <dgm:cxn modelId="{6C7C23AE-B794-C247-A1B9-6C27D66754D1}" type="presParOf" srcId="{26AD0610-5568-D14A-BDC7-577D309AA786}" destId="{9FB49656-CF3C-F44B-9BFB-EA50617B6FFB}" srcOrd="1" destOrd="0" presId="urn:microsoft.com/office/officeart/2005/8/layout/hierarchy1"/>
    <dgm:cxn modelId="{CC588E3B-09F3-F041-945F-27A51D83244C}" type="presParOf" srcId="{6EF146C4-7EB2-8C48-B73A-C5469AC38633}" destId="{8FC6ACE2-0731-134F-82A2-9EE0FC4A47E2}" srcOrd="1" destOrd="0" presId="urn:microsoft.com/office/officeart/2005/8/layout/hierarchy1"/>
    <dgm:cxn modelId="{A18A69B1-E38E-EB4C-B1D2-7B1D897E1C9E}" type="presParOf" srcId="{AC1E58E6-A762-3A45-B15D-82F113A95AC7}" destId="{BEE9E72E-05DE-7949-8528-3128981FB25B}" srcOrd="4" destOrd="0" presId="urn:microsoft.com/office/officeart/2005/8/layout/hierarchy1"/>
    <dgm:cxn modelId="{F474F858-4786-CE45-8F97-6C59D44FC4D6}" type="presParOf" srcId="{AC1E58E6-A762-3A45-B15D-82F113A95AC7}" destId="{2FEF0663-B65B-034F-8E32-19540CA3243C}" srcOrd="5" destOrd="0" presId="urn:microsoft.com/office/officeart/2005/8/layout/hierarchy1"/>
    <dgm:cxn modelId="{891A8E99-AECA-5E4E-A9B7-5DC76D4F2CF5}" type="presParOf" srcId="{2FEF0663-B65B-034F-8E32-19540CA3243C}" destId="{E6328901-67DC-4144-AB83-36C2B600EA7C}" srcOrd="0" destOrd="0" presId="urn:microsoft.com/office/officeart/2005/8/layout/hierarchy1"/>
    <dgm:cxn modelId="{56F23E14-3037-EC44-ACA8-D65B303262BF}" type="presParOf" srcId="{E6328901-67DC-4144-AB83-36C2B600EA7C}" destId="{7332ADD4-7B4D-9741-B5FC-33EBA2B768F1}" srcOrd="0" destOrd="0" presId="urn:microsoft.com/office/officeart/2005/8/layout/hierarchy1"/>
    <dgm:cxn modelId="{F1AE250B-6051-E849-9C97-E8AB1E1CE6B3}" type="presParOf" srcId="{E6328901-67DC-4144-AB83-36C2B600EA7C}" destId="{75B0933D-FE7C-C04F-B8E2-2AAF4D465D87}" srcOrd="1" destOrd="0" presId="urn:microsoft.com/office/officeart/2005/8/layout/hierarchy1"/>
    <dgm:cxn modelId="{978401C4-88A4-3B46-BD24-1EFBEC4E512B}" type="presParOf" srcId="{2FEF0663-B65B-034F-8E32-19540CA3243C}" destId="{7DEFD7BF-7AA5-9043-8FC9-4CE7B61E44E5}" srcOrd="1" destOrd="0" presId="urn:microsoft.com/office/officeart/2005/8/layout/hierarchy1"/>
    <dgm:cxn modelId="{1BD6FB90-B52A-434A-9AA2-6A860FF3F61E}" type="presParOf" srcId="{AC1E58E6-A762-3A45-B15D-82F113A95AC7}" destId="{11BAC55F-5A7C-5241-8CCD-7197D93DAF35}" srcOrd="6" destOrd="0" presId="urn:microsoft.com/office/officeart/2005/8/layout/hierarchy1"/>
    <dgm:cxn modelId="{2E47CF09-D945-2043-B315-11F2AE34A6E4}" type="presParOf" srcId="{AC1E58E6-A762-3A45-B15D-82F113A95AC7}" destId="{E187F648-166D-014E-8E8D-B08A890209C6}" srcOrd="7" destOrd="0" presId="urn:microsoft.com/office/officeart/2005/8/layout/hierarchy1"/>
    <dgm:cxn modelId="{2FB359C1-31D1-8B43-9FEB-D86B0BF4827E}" type="presParOf" srcId="{E187F648-166D-014E-8E8D-B08A890209C6}" destId="{158EFDD9-EDFC-E14D-863C-1D8B3022B95F}" srcOrd="0" destOrd="0" presId="urn:microsoft.com/office/officeart/2005/8/layout/hierarchy1"/>
    <dgm:cxn modelId="{9BE77F27-F4ED-6948-8BFF-E827A98C9B82}" type="presParOf" srcId="{158EFDD9-EDFC-E14D-863C-1D8B3022B95F}" destId="{1FD292C3-26D3-EA4C-886E-B861172CA685}" srcOrd="0" destOrd="0" presId="urn:microsoft.com/office/officeart/2005/8/layout/hierarchy1"/>
    <dgm:cxn modelId="{1EFB0F77-E69E-6C4D-AF78-26BD9E7FFD4F}" type="presParOf" srcId="{158EFDD9-EDFC-E14D-863C-1D8B3022B95F}" destId="{2A3471E0-9FBA-A04D-9D71-EF0CC9EDAABB}" srcOrd="1" destOrd="0" presId="urn:microsoft.com/office/officeart/2005/8/layout/hierarchy1"/>
    <dgm:cxn modelId="{6F39405F-F000-3348-85D0-3B9659D685D8}" type="presParOf" srcId="{E187F648-166D-014E-8E8D-B08A890209C6}" destId="{B5E1136C-D284-8E40-A4A9-B860291C4E58}" srcOrd="1" destOrd="0" presId="urn:microsoft.com/office/officeart/2005/8/layout/hierarchy1"/>
    <dgm:cxn modelId="{0B0B5FB3-47DC-8D40-8EE7-F404B4B86954}" type="presParOf" srcId="{72C5B7F4-B1F2-7248-B4D4-93EB3E5C5802}" destId="{B53A73EB-D1BF-014E-8681-C7AAE9409618}" srcOrd="2" destOrd="0" presId="urn:microsoft.com/office/officeart/2005/8/layout/hierarchy1"/>
    <dgm:cxn modelId="{C3B6A257-1FA8-8249-9DD2-0B4F01C01751}" type="presParOf" srcId="{72C5B7F4-B1F2-7248-B4D4-93EB3E5C5802}" destId="{128AFF74-0F08-F44F-849B-55FD20AD37D0}" srcOrd="3" destOrd="0" presId="urn:microsoft.com/office/officeart/2005/8/layout/hierarchy1"/>
    <dgm:cxn modelId="{A912EB2C-FB84-AF4E-B4EF-1BCCE26AE56D}" type="presParOf" srcId="{128AFF74-0F08-F44F-849B-55FD20AD37D0}" destId="{239B90AB-B9A3-2149-AF27-1C511F8CC004}" srcOrd="0" destOrd="0" presId="urn:microsoft.com/office/officeart/2005/8/layout/hierarchy1"/>
    <dgm:cxn modelId="{04CC443C-297D-A445-8B55-875850A28B11}" type="presParOf" srcId="{239B90AB-B9A3-2149-AF27-1C511F8CC004}" destId="{41362217-4899-914E-ADC3-DE08EDAE554F}" srcOrd="0" destOrd="0" presId="urn:microsoft.com/office/officeart/2005/8/layout/hierarchy1"/>
    <dgm:cxn modelId="{22F66507-EE2A-1048-BD3B-A88E4A933257}" type="presParOf" srcId="{239B90AB-B9A3-2149-AF27-1C511F8CC004}" destId="{1C81CF0C-EFA3-394A-9F5F-CD592A5C04B7}" srcOrd="1" destOrd="0" presId="urn:microsoft.com/office/officeart/2005/8/layout/hierarchy1"/>
    <dgm:cxn modelId="{DEB472AD-8734-E942-BDA5-F6509455EE87}" type="presParOf" srcId="{128AFF74-0F08-F44F-849B-55FD20AD37D0}" destId="{47AC8AAE-D7C5-B14C-AB1A-75CDB60FB4EF}" srcOrd="1" destOrd="0" presId="urn:microsoft.com/office/officeart/2005/8/layout/hierarchy1"/>
    <dgm:cxn modelId="{CDAB6219-4FDA-684C-AA70-F34ACCCE6F6B}" type="presParOf" srcId="{72C5B7F4-B1F2-7248-B4D4-93EB3E5C5802}" destId="{09333C3B-466D-874E-BB14-4DCD4A975187}" srcOrd="4" destOrd="0" presId="urn:microsoft.com/office/officeart/2005/8/layout/hierarchy1"/>
    <dgm:cxn modelId="{A98EFBDD-7166-E943-9F12-BBFFB0DDBCA0}" type="presParOf" srcId="{72C5B7F4-B1F2-7248-B4D4-93EB3E5C5802}" destId="{797E7416-45A7-CF4D-99E0-FE748FA7A87B}" srcOrd="5" destOrd="0" presId="urn:microsoft.com/office/officeart/2005/8/layout/hierarchy1"/>
    <dgm:cxn modelId="{8F293C38-B432-FC45-BC67-CE8163730573}" type="presParOf" srcId="{797E7416-45A7-CF4D-99E0-FE748FA7A87B}" destId="{B1867B83-D55E-184B-9659-47BB4A9CB63A}" srcOrd="0" destOrd="0" presId="urn:microsoft.com/office/officeart/2005/8/layout/hierarchy1"/>
    <dgm:cxn modelId="{9518D607-820A-AA41-95C7-04578E3471A7}" type="presParOf" srcId="{B1867B83-D55E-184B-9659-47BB4A9CB63A}" destId="{5C6C659A-80C7-EC48-B05E-2DA0B4BB1D4F}" srcOrd="0" destOrd="0" presId="urn:microsoft.com/office/officeart/2005/8/layout/hierarchy1"/>
    <dgm:cxn modelId="{1849D410-02A4-5241-8A38-43AB4E8E3B72}" type="presParOf" srcId="{B1867B83-D55E-184B-9659-47BB4A9CB63A}" destId="{368CE025-F098-5644-AA99-7CA942F91AE6}" srcOrd="1" destOrd="0" presId="urn:microsoft.com/office/officeart/2005/8/layout/hierarchy1"/>
    <dgm:cxn modelId="{73F05218-9FBD-4941-995C-75837BA5DFFD}" type="presParOf" srcId="{797E7416-45A7-CF4D-99E0-FE748FA7A87B}" destId="{DC145195-0B57-474F-9F13-9F6165F842CC}" srcOrd="1" destOrd="0" presId="urn:microsoft.com/office/officeart/2005/8/layout/hierarchy1"/>
    <dgm:cxn modelId="{D2BD5881-D31E-D74E-8B09-B6D5CEA6BFC9}" type="presParOf" srcId="{DC145195-0B57-474F-9F13-9F6165F842CC}" destId="{822384E5-9532-4E42-9B5E-08F322F47EF7}" srcOrd="0" destOrd="0" presId="urn:microsoft.com/office/officeart/2005/8/layout/hierarchy1"/>
    <dgm:cxn modelId="{F631A10C-3D75-AF42-ADE0-E39CBBBEB6B4}" type="presParOf" srcId="{DC145195-0B57-474F-9F13-9F6165F842CC}" destId="{38F44E8D-3297-774E-BAC9-1F45210E55A3}" srcOrd="1" destOrd="0" presId="urn:microsoft.com/office/officeart/2005/8/layout/hierarchy1"/>
    <dgm:cxn modelId="{35E231AB-3131-CA46-A6FE-0F6EC3875B32}" type="presParOf" srcId="{38F44E8D-3297-774E-BAC9-1F45210E55A3}" destId="{BD009436-84DB-914B-9781-D582EE5356F5}" srcOrd="0" destOrd="0" presId="urn:microsoft.com/office/officeart/2005/8/layout/hierarchy1"/>
    <dgm:cxn modelId="{7F8C4062-C994-E94B-ADBD-83F493197197}" type="presParOf" srcId="{BD009436-84DB-914B-9781-D582EE5356F5}" destId="{6FBCCC2B-A20D-FF4E-9F88-C3469B3EC71B}" srcOrd="0" destOrd="0" presId="urn:microsoft.com/office/officeart/2005/8/layout/hierarchy1"/>
    <dgm:cxn modelId="{F9F3AB5A-B67A-ED46-B87C-86A1A2B752A1}" type="presParOf" srcId="{BD009436-84DB-914B-9781-D582EE5356F5}" destId="{9F841336-0484-FF44-8822-88B6F10941F0}" srcOrd="1" destOrd="0" presId="urn:microsoft.com/office/officeart/2005/8/layout/hierarchy1"/>
    <dgm:cxn modelId="{BF9DF5A0-6DCE-7C4A-AC31-929568C9AE1E}" type="presParOf" srcId="{38F44E8D-3297-774E-BAC9-1F45210E55A3}" destId="{1FE9E2D9-DC81-5749-9347-A09F5782231B}" srcOrd="1" destOrd="0" presId="urn:microsoft.com/office/officeart/2005/8/layout/hierarchy1"/>
    <dgm:cxn modelId="{FC9B12A6-D539-454A-A49F-644CF58DE582}" type="presParOf" srcId="{DC145195-0B57-474F-9F13-9F6165F842CC}" destId="{2C715479-588D-5441-90AC-FCEAED847B67}" srcOrd="2" destOrd="0" presId="urn:microsoft.com/office/officeart/2005/8/layout/hierarchy1"/>
    <dgm:cxn modelId="{467441ED-8ACC-DB44-B45D-891B5177D509}" type="presParOf" srcId="{DC145195-0B57-474F-9F13-9F6165F842CC}" destId="{A96A0583-7155-2841-AB7E-08A57BEDB629}" srcOrd="3" destOrd="0" presId="urn:microsoft.com/office/officeart/2005/8/layout/hierarchy1"/>
    <dgm:cxn modelId="{2B1748B0-1357-0E49-BE4E-A2F29E717263}" type="presParOf" srcId="{A96A0583-7155-2841-AB7E-08A57BEDB629}" destId="{63F57C1A-1C47-9649-8146-5EC6D8349A74}" srcOrd="0" destOrd="0" presId="urn:microsoft.com/office/officeart/2005/8/layout/hierarchy1"/>
    <dgm:cxn modelId="{4DD33DD4-BB42-4047-9451-2FA945476D90}" type="presParOf" srcId="{63F57C1A-1C47-9649-8146-5EC6D8349A74}" destId="{1C11EA89-4E9D-8B44-B214-C5E4589D8278}" srcOrd="0" destOrd="0" presId="urn:microsoft.com/office/officeart/2005/8/layout/hierarchy1"/>
    <dgm:cxn modelId="{0EAC095A-FED0-414B-B793-1C935CA43FC5}" type="presParOf" srcId="{63F57C1A-1C47-9649-8146-5EC6D8349A74}" destId="{5373F25A-525A-4C4F-A28B-47D2043DE138}" srcOrd="1" destOrd="0" presId="urn:microsoft.com/office/officeart/2005/8/layout/hierarchy1"/>
    <dgm:cxn modelId="{949FDD2F-D653-6A4C-96F1-55BE11099CEB}" type="presParOf" srcId="{A96A0583-7155-2841-AB7E-08A57BEDB629}" destId="{9688D463-79F4-D941-9A20-F3FCB25C71DD}" srcOrd="1" destOrd="0" presId="urn:microsoft.com/office/officeart/2005/8/layout/hierarchy1"/>
    <dgm:cxn modelId="{B77C3A93-B8E8-1D4C-872A-0F185CB1D8D4}" type="presParOf" srcId="{72C5B7F4-B1F2-7248-B4D4-93EB3E5C5802}" destId="{E82B62D3-9DA2-794B-BAC9-98F8F6720874}" srcOrd="6" destOrd="0" presId="urn:microsoft.com/office/officeart/2005/8/layout/hierarchy1"/>
    <dgm:cxn modelId="{37859795-6D95-2149-84C3-8A17299374C2}" type="presParOf" srcId="{72C5B7F4-B1F2-7248-B4D4-93EB3E5C5802}" destId="{7F021F03-1A46-FA4D-980F-84949DA42032}" srcOrd="7" destOrd="0" presId="urn:microsoft.com/office/officeart/2005/8/layout/hierarchy1"/>
    <dgm:cxn modelId="{AE698AC5-9690-D24D-A7F9-9E76EC240C39}" type="presParOf" srcId="{7F021F03-1A46-FA4D-980F-84949DA42032}" destId="{75FBC60F-457F-C645-8AB7-8A02F3BCF591}" srcOrd="0" destOrd="0" presId="urn:microsoft.com/office/officeart/2005/8/layout/hierarchy1"/>
    <dgm:cxn modelId="{F5BAEEFC-3FF2-2E4A-AC80-1A197B772557}" type="presParOf" srcId="{75FBC60F-457F-C645-8AB7-8A02F3BCF591}" destId="{DCF05381-47E2-8B4C-A406-B6FEF71E2553}" srcOrd="0" destOrd="0" presId="urn:microsoft.com/office/officeart/2005/8/layout/hierarchy1"/>
    <dgm:cxn modelId="{05E4A8E8-7BCC-7249-BF21-7BE1D7AC480C}" type="presParOf" srcId="{75FBC60F-457F-C645-8AB7-8A02F3BCF591}" destId="{9BFD9FD9-681D-D643-B3AD-B8832272403E}" srcOrd="1" destOrd="0" presId="urn:microsoft.com/office/officeart/2005/8/layout/hierarchy1"/>
    <dgm:cxn modelId="{9667646C-2690-3D48-AAB3-156980A57C6A}" type="presParOf" srcId="{7F021F03-1A46-FA4D-980F-84949DA42032}" destId="{7387A54A-9CDF-144E-8CD8-AF241337009C}" srcOrd="1" destOrd="0" presId="urn:microsoft.com/office/officeart/2005/8/layout/hierarchy1"/>
    <dgm:cxn modelId="{D2DA734F-E72F-F840-A0CC-DFD53D2CCCC6}" type="presParOf" srcId="{7387A54A-9CDF-144E-8CD8-AF241337009C}" destId="{F512675D-8ADB-F04F-BFA8-9C54463B99BB}" srcOrd="0" destOrd="0" presId="urn:microsoft.com/office/officeart/2005/8/layout/hierarchy1"/>
    <dgm:cxn modelId="{0F396E96-B006-214C-AFED-F2513A013ECB}" type="presParOf" srcId="{7387A54A-9CDF-144E-8CD8-AF241337009C}" destId="{429249D8-4419-F14E-A44D-5323E9C8A847}" srcOrd="1" destOrd="0" presId="urn:microsoft.com/office/officeart/2005/8/layout/hierarchy1"/>
    <dgm:cxn modelId="{63C55DBE-4F74-1F48-B2A8-2C9314B36924}" type="presParOf" srcId="{429249D8-4419-F14E-A44D-5323E9C8A847}" destId="{0354460D-39E3-CD46-96B6-181D874067B0}" srcOrd="0" destOrd="0" presId="urn:microsoft.com/office/officeart/2005/8/layout/hierarchy1"/>
    <dgm:cxn modelId="{F2259EE4-E28E-4846-A2DE-DC21173EBC75}" type="presParOf" srcId="{0354460D-39E3-CD46-96B6-181D874067B0}" destId="{6A0C744F-E67C-5F46-A4BE-65C4DDA4EE09}" srcOrd="0" destOrd="0" presId="urn:microsoft.com/office/officeart/2005/8/layout/hierarchy1"/>
    <dgm:cxn modelId="{A23DEFFB-CFBA-E548-9F78-C30D5B350B4E}" type="presParOf" srcId="{0354460D-39E3-CD46-96B6-181D874067B0}" destId="{E282B9AE-E598-E74D-81D9-211AA7D6ADE7}" srcOrd="1" destOrd="0" presId="urn:microsoft.com/office/officeart/2005/8/layout/hierarchy1"/>
    <dgm:cxn modelId="{3535F10E-6495-0844-BF25-2ECAA81CDB21}" type="presParOf" srcId="{429249D8-4419-F14E-A44D-5323E9C8A847}" destId="{8544500D-8733-F841-9E22-71FF2C585F9E}" srcOrd="1" destOrd="0" presId="urn:microsoft.com/office/officeart/2005/8/layout/hierarchy1"/>
    <dgm:cxn modelId="{828B4566-B972-4C4C-931C-148638C7E72E}" type="presParOf" srcId="{7387A54A-9CDF-144E-8CD8-AF241337009C}" destId="{1A9C66F7-87F2-9C4A-9023-68A9971E8D8D}" srcOrd="2" destOrd="0" presId="urn:microsoft.com/office/officeart/2005/8/layout/hierarchy1"/>
    <dgm:cxn modelId="{783EF8B6-DE29-F54F-9823-856984AE1599}" type="presParOf" srcId="{7387A54A-9CDF-144E-8CD8-AF241337009C}" destId="{4926FD60-C50D-3A47-9B42-40BD5B5341D7}" srcOrd="3" destOrd="0" presId="urn:microsoft.com/office/officeart/2005/8/layout/hierarchy1"/>
    <dgm:cxn modelId="{8E33B1A1-F261-F443-B8D9-792B6F79F104}" type="presParOf" srcId="{4926FD60-C50D-3A47-9B42-40BD5B5341D7}" destId="{BB12E895-1BDE-044D-8CFA-BB0CF7B34F04}" srcOrd="0" destOrd="0" presId="urn:microsoft.com/office/officeart/2005/8/layout/hierarchy1"/>
    <dgm:cxn modelId="{24A58760-F4CF-9E47-B372-5E71F704D0D8}" type="presParOf" srcId="{BB12E895-1BDE-044D-8CFA-BB0CF7B34F04}" destId="{725283E3-732F-B84E-A60A-6CDAE0D0DB1D}" srcOrd="0" destOrd="0" presId="urn:microsoft.com/office/officeart/2005/8/layout/hierarchy1"/>
    <dgm:cxn modelId="{EC22A396-4865-8741-BB63-48C1D0B01E30}" type="presParOf" srcId="{BB12E895-1BDE-044D-8CFA-BB0CF7B34F04}" destId="{A2129D23-A0AD-6646-9949-AC6AEC69A57C}" srcOrd="1" destOrd="0" presId="urn:microsoft.com/office/officeart/2005/8/layout/hierarchy1"/>
    <dgm:cxn modelId="{69C55DA4-184D-1A4E-A9E9-6DD43F02ADF0}" type="presParOf" srcId="{4926FD60-C50D-3A47-9B42-40BD5B5341D7}" destId="{596C0A5D-1413-D444-8B49-1081D7ECF7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C66F7-87F2-9C4A-9023-68A9971E8D8D}">
      <dsp:nvSpPr>
        <dsp:cNvPr id="0" name=""/>
        <dsp:cNvSpPr/>
      </dsp:nvSpPr>
      <dsp:spPr>
        <a:xfrm>
          <a:off x="10818315" y="3400593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683493" y="221669"/>
              </a:lnTo>
              <a:lnTo>
                <a:pt x="683493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2675D-8ADB-F04F-BFA8-9C54463B99BB}">
      <dsp:nvSpPr>
        <dsp:cNvPr id="0" name=""/>
        <dsp:cNvSpPr/>
      </dsp:nvSpPr>
      <dsp:spPr>
        <a:xfrm>
          <a:off x="10134822" y="3400593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683493" y="0"/>
              </a:moveTo>
              <a:lnTo>
                <a:pt x="68349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B62D3-9DA2-794B-BAC9-98F8F6720874}">
      <dsp:nvSpPr>
        <dsp:cNvPr id="0" name=""/>
        <dsp:cNvSpPr/>
      </dsp:nvSpPr>
      <dsp:spPr>
        <a:xfrm>
          <a:off x="7042762" y="1592995"/>
          <a:ext cx="3775552" cy="1097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775"/>
              </a:lnTo>
              <a:lnTo>
                <a:pt x="3775552" y="993775"/>
              </a:lnTo>
              <a:lnTo>
                <a:pt x="3775552" y="1097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15479-588D-5441-90AC-FCEAED847B67}">
      <dsp:nvSpPr>
        <dsp:cNvPr id="0" name=""/>
        <dsp:cNvSpPr/>
      </dsp:nvSpPr>
      <dsp:spPr>
        <a:xfrm>
          <a:off x="8084343" y="3400593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683493" y="221669"/>
              </a:lnTo>
              <a:lnTo>
                <a:pt x="683493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384E5-9532-4E42-9B5E-08F322F47EF7}">
      <dsp:nvSpPr>
        <dsp:cNvPr id="0" name=""/>
        <dsp:cNvSpPr/>
      </dsp:nvSpPr>
      <dsp:spPr>
        <a:xfrm>
          <a:off x="7400849" y="3400593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683493" y="0"/>
              </a:moveTo>
              <a:lnTo>
                <a:pt x="68349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33C3B-466D-874E-BB14-4DCD4A975187}">
      <dsp:nvSpPr>
        <dsp:cNvPr id="0" name=""/>
        <dsp:cNvSpPr/>
      </dsp:nvSpPr>
      <dsp:spPr>
        <a:xfrm>
          <a:off x="7042762" y="1592995"/>
          <a:ext cx="1041580" cy="1097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775"/>
              </a:lnTo>
              <a:lnTo>
                <a:pt x="1041580" y="993775"/>
              </a:lnTo>
              <a:lnTo>
                <a:pt x="1041580" y="1097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A73EB-D1BF-014E-8681-C7AAE9409618}">
      <dsp:nvSpPr>
        <dsp:cNvPr id="0" name=""/>
        <dsp:cNvSpPr/>
      </dsp:nvSpPr>
      <dsp:spPr>
        <a:xfrm>
          <a:off x="4832082" y="1592995"/>
          <a:ext cx="2210680" cy="1097386"/>
        </a:xfrm>
        <a:custGeom>
          <a:avLst/>
          <a:gdLst/>
          <a:ahLst/>
          <a:cxnLst/>
          <a:rect l="0" t="0" r="0" b="0"/>
          <a:pathLst>
            <a:path>
              <a:moveTo>
                <a:pt x="2210680" y="0"/>
              </a:moveTo>
              <a:lnTo>
                <a:pt x="2210680" y="993775"/>
              </a:lnTo>
              <a:lnTo>
                <a:pt x="0" y="993775"/>
              </a:lnTo>
              <a:lnTo>
                <a:pt x="0" y="1097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AC55F-5A7C-5241-8CCD-7197D93DAF35}">
      <dsp:nvSpPr>
        <dsp:cNvPr id="0" name=""/>
        <dsp:cNvSpPr/>
      </dsp:nvSpPr>
      <dsp:spPr>
        <a:xfrm>
          <a:off x="4775648" y="4422712"/>
          <a:ext cx="2475331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2475331" y="221669"/>
              </a:lnTo>
              <a:lnTo>
                <a:pt x="2475331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9E72E-05DE-7949-8528-3128981FB25B}">
      <dsp:nvSpPr>
        <dsp:cNvPr id="0" name=""/>
        <dsp:cNvSpPr/>
      </dsp:nvSpPr>
      <dsp:spPr>
        <a:xfrm>
          <a:off x="4775648" y="4422712"/>
          <a:ext cx="1092004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1092004" y="221669"/>
              </a:lnTo>
              <a:lnTo>
                <a:pt x="1092004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E4949-2D71-FD49-A7AD-043B2D494594}">
      <dsp:nvSpPr>
        <dsp:cNvPr id="0" name=""/>
        <dsp:cNvSpPr/>
      </dsp:nvSpPr>
      <dsp:spPr>
        <a:xfrm>
          <a:off x="4517007" y="4422712"/>
          <a:ext cx="258641" cy="325280"/>
        </a:xfrm>
        <a:custGeom>
          <a:avLst/>
          <a:gdLst/>
          <a:ahLst/>
          <a:cxnLst/>
          <a:rect l="0" t="0" r="0" b="0"/>
          <a:pathLst>
            <a:path>
              <a:moveTo>
                <a:pt x="258641" y="0"/>
              </a:moveTo>
              <a:lnTo>
                <a:pt x="258641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AD543-68FA-8B4F-A550-1501B2A4081B}">
      <dsp:nvSpPr>
        <dsp:cNvPr id="0" name=""/>
        <dsp:cNvSpPr/>
      </dsp:nvSpPr>
      <dsp:spPr>
        <a:xfrm>
          <a:off x="3170578" y="4422712"/>
          <a:ext cx="1605070" cy="325280"/>
        </a:xfrm>
        <a:custGeom>
          <a:avLst/>
          <a:gdLst/>
          <a:ahLst/>
          <a:cxnLst/>
          <a:rect l="0" t="0" r="0" b="0"/>
          <a:pathLst>
            <a:path>
              <a:moveTo>
                <a:pt x="1605070" y="0"/>
              </a:moveTo>
              <a:lnTo>
                <a:pt x="1605070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F5559-D1BB-2643-B5C4-21117E7461C4}">
      <dsp:nvSpPr>
        <dsp:cNvPr id="0" name=""/>
        <dsp:cNvSpPr/>
      </dsp:nvSpPr>
      <dsp:spPr>
        <a:xfrm>
          <a:off x="3299891" y="3387220"/>
          <a:ext cx="1475757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1475757" y="221669"/>
              </a:lnTo>
              <a:lnTo>
                <a:pt x="1475757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52536-A980-FD48-A05A-320CB8765213}">
      <dsp:nvSpPr>
        <dsp:cNvPr id="0" name=""/>
        <dsp:cNvSpPr/>
      </dsp:nvSpPr>
      <dsp:spPr>
        <a:xfrm>
          <a:off x="1227224" y="4422712"/>
          <a:ext cx="705680" cy="1289527"/>
        </a:xfrm>
        <a:custGeom>
          <a:avLst/>
          <a:gdLst/>
          <a:ahLst/>
          <a:cxnLst/>
          <a:rect l="0" t="0" r="0" b="0"/>
          <a:pathLst>
            <a:path>
              <a:moveTo>
                <a:pt x="705680" y="0"/>
              </a:moveTo>
              <a:lnTo>
                <a:pt x="705680" y="1185916"/>
              </a:lnTo>
              <a:lnTo>
                <a:pt x="0" y="1185916"/>
              </a:lnTo>
              <a:lnTo>
                <a:pt x="0" y="12895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6EAED-6169-C54B-BDD6-770614A007A5}">
      <dsp:nvSpPr>
        <dsp:cNvPr id="0" name=""/>
        <dsp:cNvSpPr/>
      </dsp:nvSpPr>
      <dsp:spPr>
        <a:xfrm>
          <a:off x="1249412" y="4422712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683493" y="0"/>
              </a:moveTo>
              <a:lnTo>
                <a:pt x="68349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F631C-D99F-8B46-8621-05605EF7DEEA}">
      <dsp:nvSpPr>
        <dsp:cNvPr id="0" name=""/>
        <dsp:cNvSpPr/>
      </dsp:nvSpPr>
      <dsp:spPr>
        <a:xfrm>
          <a:off x="1932905" y="3387220"/>
          <a:ext cx="1366986" cy="325280"/>
        </a:xfrm>
        <a:custGeom>
          <a:avLst/>
          <a:gdLst/>
          <a:ahLst/>
          <a:cxnLst/>
          <a:rect l="0" t="0" r="0" b="0"/>
          <a:pathLst>
            <a:path>
              <a:moveTo>
                <a:pt x="1366986" y="0"/>
              </a:moveTo>
              <a:lnTo>
                <a:pt x="1366986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B17E6-FA85-FD4E-A6E6-ABE843A91A9B}">
      <dsp:nvSpPr>
        <dsp:cNvPr id="0" name=""/>
        <dsp:cNvSpPr/>
      </dsp:nvSpPr>
      <dsp:spPr>
        <a:xfrm>
          <a:off x="565918" y="3387220"/>
          <a:ext cx="2733972" cy="325280"/>
        </a:xfrm>
        <a:custGeom>
          <a:avLst/>
          <a:gdLst/>
          <a:ahLst/>
          <a:cxnLst/>
          <a:rect l="0" t="0" r="0" b="0"/>
          <a:pathLst>
            <a:path>
              <a:moveTo>
                <a:pt x="2733972" y="0"/>
              </a:moveTo>
              <a:lnTo>
                <a:pt x="2733972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B9C73-3DF3-F440-93C3-2CC5FBD200F7}">
      <dsp:nvSpPr>
        <dsp:cNvPr id="0" name=""/>
        <dsp:cNvSpPr/>
      </dsp:nvSpPr>
      <dsp:spPr>
        <a:xfrm>
          <a:off x="3299891" y="1592995"/>
          <a:ext cx="3742871" cy="1097386"/>
        </a:xfrm>
        <a:custGeom>
          <a:avLst/>
          <a:gdLst/>
          <a:ahLst/>
          <a:cxnLst/>
          <a:rect l="0" t="0" r="0" b="0"/>
          <a:pathLst>
            <a:path>
              <a:moveTo>
                <a:pt x="3742871" y="0"/>
              </a:moveTo>
              <a:lnTo>
                <a:pt x="3742871" y="993775"/>
              </a:lnTo>
              <a:lnTo>
                <a:pt x="0" y="993775"/>
              </a:lnTo>
              <a:lnTo>
                <a:pt x="0" y="1097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116AC-559F-B843-9EE5-4FE68986F1D1}">
      <dsp:nvSpPr>
        <dsp:cNvPr id="0" name=""/>
        <dsp:cNvSpPr/>
      </dsp:nvSpPr>
      <dsp:spPr>
        <a:xfrm>
          <a:off x="4067161" y="509631"/>
          <a:ext cx="5951203" cy="108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A9F020-9B2B-7749-A85B-D4CF972D6FD0}">
      <dsp:nvSpPr>
        <dsp:cNvPr id="0" name=""/>
        <dsp:cNvSpPr/>
      </dsp:nvSpPr>
      <dsp:spPr>
        <a:xfrm>
          <a:off x="4191432" y="627689"/>
          <a:ext cx="5951203" cy="108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/>
            <a:t>Formas de Entrada a los mercados internacionales</a:t>
          </a:r>
        </a:p>
      </dsp:txBody>
      <dsp:txXfrm>
        <a:off x="4223163" y="659420"/>
        <a:ext cx="5887741" cy="1019901"/>
      </dsp:txXfrm>
    </dsp:sp>
    <dsp:sp modelId="{8E2A3455-2DD7-884A-A75F-AE4175BA4312}">
      <dsp:nvSpPr>
        <dsp:cNvPr id="0" name=""/>
        <dsp:cNvSpPr/>
      </dsp:nvSpPr>
      <dsp:spPr>
        <a:xfrm>
          <a:off x="2658067" y="2690382"/>
          <a:ext cx="1283648" cy="69683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0479C3-EC7D-5C4A-AF08-FF0B8FA56B2B}">
      <dsp:nvSpPr>
        <dsp:cNvPr id="0" name=""/>
        <dsp:cNvSpPr/>
      </dsp:nvSpPr>
      <dsp:spPr>
        <a:xfrm>
          <a:off x="2782338" y="2808439"/>
          <a:ext cx="1283648" cy="696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Exportación</a:t>
          </a:r>
        </a:p>
      </dsp:txBody>
      <dsp:txXfrm>
        <a:off x="2802748" y="2828849"/>
        <a:ext cx="1242828" cy="656018"/>
      </dsp:txXfrm>
    </dsp:sp>
    <dsp:sp modelId="{A488BB32-E01A-3A46-89F8-C456B32F50FF}">
      <dsp:nvSpPr>
        <dsp:cNvPr id="0" name=""/>
        <dsp:cNvSpPr/>
      </dsp:nvSpPr>
      <dsp:spPr>
        <a:xfrm>
          <a:off x="6697" y="3712500"/>
          <a:ext cx="1118443" cy="71021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0D52F6-C8C3-BD41-A90F-3F41EAEC9008}">
      <dsp:nvSpPr>
        <dsp:cNvPr id="0" name=""/>
        <dsp:cNvSpPr/>
      </dsp:nvSpPr>
      <dsp:spPr>
        <a:xfrm>
          <a:off x="130968" y="3830558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Directa e  Indirecta</a:t>
          </a:r>
        </a:p>
      </dsp:txBody>
      <dsp:txXfrm>
        <a:off x="151769" y="3851359"/>
        <a:ext cx="1076841" cy="668609"/>
      </dsp:txXfrm>
    </dsp:sp>
    <dsp:sp modelId="{9EF762F0-026A-A34D-B858-C5B3DDD14B36}">
      <dsp:nvSpPr>
        <dsp:cNvPr id="0" name=""/>
        <dsp:cNvSpPr/>
      </dsp:nvSpPr>
      <dsp:spPr>
        <a:xfrm>
          <a:off x="1373683" y="3712500"/>
          <a:ext cx="1118443" cy="71021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389C18-C48C-6B4F-B839-F73BEF0E82D4}">
      <dsp:nvSpPr>
        <dsp:cNvPr id="0" name=""/>
        <dsp:cNvSpPr/>
      </dsp:nvSpPr>
      <dsp:spPr>
        <a:xfrm>
          <a:off x="1497954" y="3830558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Concertada o En Conjunto</a:t>
          </a:r>
        </a:p>
      </dsp:txBody>
      <dsp:txXfrm>
        <a:off x="1518755" y="3851359"/>
        <a:ext cx="1076841" cy="668609"/>
      </dsp:txXfrm>
    </dsp:sp>
    <dsp:sp modelId="{5567BDA3-F52E-654C-A7F3-7795EC7A5BA8}">
      <dsp:nvSpPr>
        <dsp:cNvPr id="0" name=""/>
        <dsp:cNvSpPr/>
      </dsp:nvSpPr>
      <dsp:spPr>
        <a:xfrm>
          <a:off x="690190" y="4747992"/>
          <a:ext cx="1118443" cy="71021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4673D3-D9CD-7D42-B027-DCD6C71FABDA}">
      <dsp:nvSpPr>
        <dsp:cNvPr id="0" name=""/>
        <dsp:cNvSpPr/>
      </dsp:nvSpPr>
      <dsp:spPr>
        <a:xfrm>
          <a:off x="814461" y="486605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Consorcio de Exportación</a:t>
          </a:r>
        </a:p>
      </dsp:txBody>
      <dsp:txXfrm>
        <a:off x="835262" y="4886851"/>
        <a:ext cx="1076841" cy="668609"/>
      </dsp:txXfrm>
    </dsp:sp>
    <dsp:sp modelId="{E4DBED7B-9D7B-F94A-BC2D-6103A5BFAE91}">
      <dsp:nvSpPr>
        <dsp:cNvPr id="0" name=""/>
        <dsp:cNvSpPr/>
      </dsp:nvSpPr>
      <dsp:spPr>
        <a:xfrm>
          <a:off x="668002" y="5712239"/>
          <a:ext cx="1118443" cy="71021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3D259F-4623-2344-ABB1-CD8546FB9379}">
      <dsp:nvSpPr>
        <dsp:cNvPr id="0" name=""/>
        <dsp:cNvSpPr/>
      </dsp:nvSpPr>
      <dsp:spPr>
        <a:xfrm>
          <a:off x="792274" y="5830297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Piggy-Back</a:t>
          </a:r>
        </a:p>
      </dsp:txBody>
      <dsp:txXfrm>
        <a:off x="813075" y="5851098"/>
        <a:ext cx="1076841" cy="668609"/>
      </dsp:txXfrm>
    </dsp:sp>
    <dsp:sp modelId="{41556F0A-3254-C94A-8152-C6CD2B9C4F73}">
      <dsp:nvSpPr>
        <dsp:cNvPr id="0" name=""/>
        <dsp:cNvSpPr/>
      </dsp:nvSpPr>
      <dsp:spPr>
        <a:xfrm>
          <a:off x="4216427" y="3712500"/>
          <a:ext cx="1118443" cy="71021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2C83B2-51B0-D042-B205-9182D831E091}">
      <dsp:nvSpPr>
        <dsp:cNvPr id="0" name=""/>
        <dsp:cNvSpPr/>
      </dsp:nvSpPr>
      <dsp:spPr>
        <a:xfrm>
          <a:off x="4340698" y="3830558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Crossborder E-Commerce</a:t>
          </a:r>
        </a:p>
      </dsp:txBody>
      <dsp:txXfrm>
        <a:off x="4361499" y="3851359"/>
        <a:ext cx="1076841" cy="668609"/>
      </dsp:txXfrm>
    </dsp:sp>
    <dsp:sp modelId="{5B5BA2DF-1314-3145-A612-DC517463B31F}">
      <dsp:nvSpPr>
        <dsp:cNvPr id="0" name=""/>
        <dsp:cNvSpPr/>
      </dsp:nvSpPr>
      <dsp:spPr>
        <a:xfrm>
          <a:off x="2611356" y="4747992"/>
          <a:ext cx="1118443" cy="710211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2390B5-5E71-ED4B-A4BF-9F9E42E197EF}">
      <dsp:nvSpPr>
        <dsp:cNvPr id="0" name=""/>
        <dsp:cNvSpPr/>
      </dsp:nvSpPr>
      <dsp:spPr>
        <a:xfrm>
          <a:off x="2735628" y="486605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Página web</a:t>
          </a:r>
        </a:p>
      </dsp:txBody>
      <dsp:txXfrm>
        <a:off x="2756429" y="4886851"/>
        <a:ext cx="1076841" cy="668609"/>
      </dsp:txXfrm>
    </dsp:sp>
    <dsp:sp modelId="{E9EFB549-ED3A-B64E-ADF6-B2652D0FA392}">
      <dsp:nvSpPr>
        <dsp:cNvPr id="0" name=""/>
        <dsp:cNvSpPr/>
      </dsp:nvSpPr>
      <dsp:spPr>
        <a:xfrm>
          <a:off x="3957785" y="4747992"/>
          <a:ext cx="1118443" cy="710211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B49656-CF3C-F44B-9BFB-EA50617B6FFB}">
      <dsp:nvSpPr>
        <dsp:cNvPr id="0" name=""/>
        <dsp:cNvSpPr/>
      </dsp:nvSpPr>
      <dsp:spPr>
        <a:xfrm>
          <a:off x="4082057" y="486605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Market Place</a:t>
          </a:r>
        </a:p>
      </dsp:txBody>
      <dsp:txXfrm>
        <a:off x="4102858" y="4886851"/>
        <a:ext cx="1076841" cy="668609"/>
      </dsp:txXfrm>
    </dsp:sp>
    <dsp:sp modelId="{7332ADD4-7B4D-9741-B5FC-33EBA2B768F1}">
      <dsp:nvSpPr>
        <dsp:cNvPr id="0" name=""/>
        <dsp:cNvSpPr/>
      </dsp:nvSpPr>
      <dsp:spPr>
        <a:xfrm>
          <a:off x="5308431" y="4747992"/>
          <a:ext cx="1118443" cy="710211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B0933D-FE7C-C04F-B8E2-2AAF4D465D87}">
      <dsp:nvSpPr>
        <dsp:cNvPr id="0" name=""/>
        <dsp:cNvSpPr/>
      </dsp:nvSpPr>
      <dsp:spPr>
        <a:xfrm>
          <a:off x="5432702" y="486605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Dropshiping</a:t>
          </a:r>
        </a:p>
      </dsp:txBody>
      <dsp:txXfrm>
        <a:off x="5453503" y="4886851"/>
        <a:ext cx="1076841" cy="668609"/>
      </dsp:txXfrm>
    </dsp:sp>
    <dsp:sp modelId="{1FD292C3-26D3-EA4C-886E-B861172CA685}">
      <dsp:nvSpPr>
        <dsp:cNvPr id="0" name=""/>
        <dsp:cNvSpPr/>
      </dsp:nvSpPr>
      <dsp:spPr>
        <a:xfrm>
          <a:off x="6691758" y="4747992"/>
          <a:ext cx="1118443" cy="710211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3471E0-9FBA-A04D-9D71-EF0CC9EDAABB}">
      <dsp:nvSpPr>
        <dsp:cNvPr id="0" name=""/>
        <dsp:cNvSpPr/>
      </dsp:nvSpPr>
      <dsp:spPr>
        <a:xfrm>
          <a:off x="6816029" y="486605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Social Selling</a:t>
          </a:r>
        </a:p>
      </dsp:txBody>
      <dsp:txXfrm>
        <a:off x="6836830" y="4886851"/>
        <a:ext cx="1076841" cy="668609"/>
      </dsp:txXfrm>
    </dsp:sp>
    <dsp:sp modelId="{41362217-4899-914E-ADC3-DE08EDAE554F}">
      <dsp:nvSpPr>
        <dsp:cNvPr id="0" name=""/>
        <dsp:cNvSpPr/>
      </dsp:nvSpPr>
      <dsp:spPr>
        <a:xfrm>
          <a:off x="4190258" y="2690382"/>
          <a:ext cx="1283648" cy="71021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81CF0C-EFA3-394A-9F5F-CD592A5C04B7}">
      <dsp:nvSpPr>
        <dsp:cNvPr id="0" name=""/>
        <dsp:cNvSpPr/>
      </dsp:nvSpPr>
      <dsp:spPr>
        <a:xfrm>
          <a:off x="4314530" y="2808439"/>
          <a:ext cx="1283648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Licencias</a:t>
          </a:r>
        </a:p>
      </dsp:txBody>
      <dsp:txXfrm>
        <a:off x="4335331" y="2829240"/>
        <a:ext cx="1242046" cy="668609"/>
      </dsp:txXfrm>
    </dsp:sp>
    <dsp:sp modelId="{5C6C659A-80C7-EC48-B05E-2DA0B4BB1D4F}">
      <dsp:nvSpPr>
        <dsp:cNvPr id="0" name=""/>
        <dsp:cNvSpPr/>
      </dsp:nvSpPr>
      <dsp:spPr>
        <a:xfrm>
          <a:off x="7442518" y="2690382"/>
          <a:ext cx="1283648" cy="71021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8CE025-F098-5644-AA99-7CA942F91AE6}">
      <dsp:nvSpPr>
        <dsp:cNvPr id="0" name=""/>
        <dsp:cNvSpPr/>
      </dsp:nvSpPr>
      <dsp:spPr>
        <a:xfrm>
          <a:off x="7566790" y="2808439"/>
          <a:ext cx="1283648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Franquicias</a:t>
          </a:r>
        </a:p>
      </dsp:txBody>
      <dsp:txXfrm>
        <a:off x="7587591" y="2829240"/>
        <a:ext cx="1242046" cy="668609"/>
      </dsp:txXfrm>
    </dsp:sp>
    <dsp:sp modelId="{6FBCCC2B-A20D-FF4E-9F88-C3469B3EC71B}">
      <dsp:nvSpPr>
        <dsp:cNvPr id="0" name=""/>
        <dsp:cNvSpPr/>
      </dsp:nvSpPr>
      <dsp:spPr>
        <a:xfrm>
          <a:off x="6841628" y="3725874"/>
          <a:ext cx="1118443" cy="71021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841336-0484-FF44-8822-88B6F10941F0}">
      <dsp:nvSpPr>
        <dsp:cNvPr id="0" name=""/>
        <dsp:cNvSpPr/>
      </dsp:nvSpPr>
      <dsp:spPr>
        <a:xfrm>
          <a:off x="6965899" y="3843931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Directa</a:t>
          </a:r>
        </a:p>
      </dsp:txBody>
      <dsp:txXfrm>
        <a:off x="6986700" y="3864732"/>
        <a:ext cx="1076841" cy="668609"/>
      </dsp:txXfrm>
    </dsp:sp>
    <dsp:sp modelId="{1C11EA89-4E9D-8B44-B214-C5E4589D8278}">
      <dsp:nvSpPr>
        <dsp:cNvPr id="0" name=""/>
        <dsp:cNvSpPr/>
      </dsp:nvSpPr>
      <dsp:spPr>
        <a:xfrm>
          <a:off x="8208614" y="3725874"/>
          <a:ext cx="1118443" cy="71021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73F25A-525A-4C4F-A28B-47D2043DE138}">
      <dsp:nvSpPr>
        <dsp:cNvPr id="0" name=""/>
        <dsp:cNvSpPr/>
      </dsp:nvSpPr>
      <dsp:spPr>
        <a:xfrm>
          <a:off x="8332886" y="3843931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Máster Franquicia</a:t>
          </a:r>
        </a:p>
      </dsp:txBody>
      <dsp:txXfrm>
        <a:off x="8353687" y="3864732"/>
        <a:ext cx="1076841" cy="668609"/>
      </dsp:txXfrm>
    </dsp:sp>
    <dsp:sp modelId="{DCF05381-47E2-8B4C-A406-B6FEF71E2553}">
      <dsp:nvSpPr>
        <dsp:cNvPr id="0" name=""/>
        <dsp:cNvSpPr/>
      </dsp:nvSpPr>
      <dsp:spPr>
        <a:xfrm>
          <a:off x="10176491" y="2690382"/>
          <a:ext cx="1283648" cy="71021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FD9FD9-681D-D643-B3AD-B8832272403E}">
      <dsp:nvSpPr>
        <dsp:cNvPr id="0" name=""/>
        <dsp:cNvSpPr/>
      </dsp:nvSpPr>
      <dsp:spPr>
        <a:xfrm>
          <a:off x="10300762" y="2808439"/>
          <a:ext cx="1283648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Joint Ventures</a:t>
          </a:r>
        </a:p>
      </dsp:txBody>
      <dsp:txXfrm>
        <a:off x="10321563" y="2829240"/>
        <a:ext cx="1242046" cy="668609"/>
      </dsp:txXfrm>
    </dsp:sp>
    <dsp:sp modelId="{6A0C744F-E67C-5F46-A4BE-65C4DDA4EE09}">
      <dsp:nvSpPr>
        <dsp:cNvPr id="0" name=""/>
        <dsp:cNvSpPr/>
      </dsp:nvSpPr>
      <dsp:spPr>
        <a:xfrm>
          <a:off x="9575600" y="3725874"/>
          <a:ext cx="1118443" cy="71021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82B9AE-E598-E74D-81D9-211AA7D6ADE7}">
      <dsp:nvSpPr>
        <dsp:cNvPr id="0" name=""/>
        <dsp:cNvSpPr/>
      </dsp:nvSpPr>
      <dsp:spPr>
        <a:xfrm>
          <a:off x="9699872" y="3843931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Global</a:t>
          </a:r>
        </a:p>
      </dsp:txBody>
      <dsp:txXfrm>
        <a:off x="9720673" y="3864732"/>
        <a:ext cx="1076841" cy="668609"/>
      </dsp:txXfrm>
    </dsp:sp>
    <dsp:sp modelId="{725283E3-732F-B84E-A60A-6CDAE0D0DB1D}">
      <dsp:nvSpPr>
        <dsp:cNvPr id="0" name=""/>
        <dsp:cNvSpPr/>
      </dsp:nvSpPr>
      <dsp:spPr>
        <a:xfrm>
          <a:off x="10942586" y="3725874"/>
          <a:ext cx="1118443" cy="71021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129D23-A0AD-6646-9949-AC6AEC69A57C}">
      <dsp:nvSpPr>
        <dsp:cNvPr id="0" name=""/>
        <dsp:cNvSpPr/>
      </dsp:nvSpPr>
      <dsp:spPr>
        <a:xfrm>
          <a:off x="11066858" y="3843931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Local</a:t>
          </a:r>
        </a:p>
      </dsp:txBody>
      <dsp:txXfrm>
        <a:off x="11087659" y="3864732"/>
        <a:ext cx="1076841" cy="66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8A6A5-F27C-2643-8B97-D879C0F01545}" type="datetimeFigureOut">
              <a:rPr lang="es-ES_tradnl" smtClean="0"/>
              <a:t>30/10/24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DE49A-B8FA-D644-B32E-9733CB96F17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890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05508-ABB5-B841-BC17-B288EFCB1F4C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46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94DA234-729C-8242-8DC0-52BDF11CA0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2" r="902"/>
          <a:stretch/>
        </p:blipFill>
        <p:spPr>
          <a:xfrm>
            <a:off x="0" y="1584"/>
            <a:ext cx="12192000" cy="68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6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AAB3B-34E4-344C-9644-52E53A8B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B9E97C-E4FE-3F45-9F33-DCB7D5FC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B97A8-EC77-AF4D-A1AF-C7CD8F73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B144-FD97-5746-B75D-A74B1D03C76D}" type="datetimeFigureOut">
              <a:rPr lang="es-ES_tradnl" smtClean="0"/>
              <a:t>30/10/24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CF7694-5CE6-3E40-AA18-6AB2EEE4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1845A8-65D1-2E4E-AAA1-3889A520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15FD-F0E0-B54C-8058-FA4CE46DE3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043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75502-CC66-824A-9E50-D0EF11A9B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D48AE8-D86F-CE42-9116-7AF8050AE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96617-D166-A643-B899-1C0CE448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B144-FD97-5746-B75D-A74B1D03C76D}" type="datetimeFigureOut">
              <a:rPr lang="es-ES_tradnl" smtClean="0"/>
              <a:t>30/10/24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C1B1DA-A72A-E542-85E6-B1FF28C6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F0FA0B-C631-9C44-9647-6FF94634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15FD-F0E0-B54C-8058-FA4CE46DE3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876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A6640-831C-1C43-8047-7A6B2044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DF635C-1AB3-784E-9985-01D837737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C7CD4C-1877-7949-9FFD-C08EA140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B144-FD97-5746-B75D-A74B1D03C76D}" type="datetimeFigureOut">
              <a:rPr lang="es-ES_tradnl" smtClean="0"/>
              <a:t>30/10/24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CEFA08-A598-A046-8785-30883453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A94746-D3C4-B24E-A5C1-1E6B58FC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15FD-F0E0-B54C-8058-FA4CE46DE3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061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B9C05-694A-034B-A1D2-66978784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DA5F81-4006-804B-B8A4-348BE73C5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0CFA37-084E-8341-A181-D11AD6BB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B144-FD97-5746-B75D-A74B1D03C76D}" type="datetimeFigureOut">
              <a:rPr lang="es-ES_tradnl" smtClean="0"/>
              <a:t>30/10/24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3C7A63-E70D-CB43-B14B-9DB44EC6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1CBD6-42A9-1A44-B258-284CE795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15FD-F0E0-B54C-8058-FA4CE46DE3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317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7DD09-F4BE-A942-A110-6499701C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5319B7-736F-144F-A406-64C822DBA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D88E8D-8A7C-4C4E-8AF4-8C0C75BC9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96E7B0-F7DD-3944-B9ED-10B295C4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B144-FD97-5746-B75D-A74B1D03C76D}" type="datetimeFigureOut">
              <a:rPr lang="es-ES_tradnl" smtClean="0"/>
              <a:t>30/10/24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E91055-B332-8F46-A96D-B5DB569D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E66512-8C93-7E4E-B8B0-AD308F59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15FD-F0E0-B54C-8058-FA4CE46DE3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411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AF674-9EB1-8E40-AD3A-F76606B3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3FD142-9CE8-CF48-A567-C819B979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4B3C06-5118-4240-BA1E-83F3F76D4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81FA59-B5CB-4E47-ADA6-0FCB85882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80737E-971D-C94A-A2BD-709802560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4CF74A-9AE4-9E40-BD8B-94EB3ED9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B144-FD97-5746-B75D-A74B1D03C76D}" type="datetimeFigureOut">
              <a:rPr lang="es-ES_tradnl" smtClean="0"/>
              <a:t>30/10/24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8E6E79-CAE6-2040-888C-A553307A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701C1F-DD26-814B-A8DD-4711D6BE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15FD-F0E0-B54C-8058-FA4CE46DE3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11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2F43E-87BC-594B-A966-3693D371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0482AC-F44D-834A-99DA-261E370D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B144-FD97-5746-B75D-A74B1D03C76D}" type="datetimeFigureOut">
              <a:rPr lang="es-ES_tradnl" smtClean="0"/>
              <a:t>30/10/24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0DF127-44D3-1343-94B5-75DD2976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790D3C-00C9-7B40-95D4-14BB4960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15FD-F0E0-B54C-8058-FA4CE46DE3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676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4">
            <a:extLst>
              <a:ext uri="{FF2B5EF4-FFF2-40B4-BE49-F238E27FC236}">
                <a16:creationId xmlns:a16="http://schemas.microsoft.com/office/drawing/2014/main" id="{B7B0F2E7-B24A-7643-B936-5F0C6D6DE76C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91EE36B8-587D-8948-8A57-114478552056}"/>
              </a:ext>
            </a:extLst>
          </p:cNvPr>
          <p:cNvSpPr/>
          <p:nvPr userDrawn="1"/>
        </p:nvSpPr>
        <p:spPr>
          <a:xfrm>
            <a:off x="0" y="6056026"/>
            <a:ext cx="3312827" cy="801974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024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DF631-4933-EF47-910D-C710CA6C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B0907D-D8EF-B04B-9A6B-1D21E595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420486-3617-9A44-B358-45236F7C0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43DA84-E571-B643-B0B9-7D301494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B144-FD97-5746-B75D-A74B1D03C76D}" type="datetimeFigureOut">
              <a:rPr lang="es-ES_tradnl" smtClean="0"/>
              <a:t>30/10/24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60767-2F91-3842-B430-2C58CDF8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407A7C-8E61-D04D-BD5C-13ABC237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15FD-F0E0-B54C-8058-FA4CE46DE3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293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BCDE1-EF1A-4846-8408-7DEAC12F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84EC51-F5EA-BA47-8B61-391D6BFFC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EB7BF2-C877-6541-915D-033F6473E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C1A301-0958-1645-B30D-47F213CA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B144-FD97-5746-B75D-A74B1D03C76D}" type="datetimeFigureOut">
              <a:rPr lang="es-ES_tradnl" smtClean="0"/>
              <a:t>30/10/24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8E9BF1-FD46-1740-8C3C-E833030C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8DF2CE-3D2A-CC43-A9CE-2000758C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15FD-F0E0-B54C-8058-FA4CE46DE3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300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E61CBC-8D30-234F-B605-DC7C09EA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AFF8F8-B146-074B-A23D-EF4A06794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94673D-9EF9-8E47-BFB9-56D40BBD5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8B144-FD97-5746-B75D-A74B1D03C76D}" type="datetimeFigureOut">
              <a:rPr lang="es-ES_tradnl" smtClean="0"/>
              <a:t>30/10/24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0CE1C-4472-C745-A1D2-0EB689A13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F350CA-76EF-EB48-ACF9-475AD9E6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15FD-F0E0-B54C-8058-FA4CE46DE3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66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.sv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94A527-783E-D749-9E9B-ABDEC1F57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B08668-7FDC-8048-BB63-3D43EDDD207C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Formas de Entrada a los mercados internacionales</a:t>
            </a:r>
            <a:endParaRPr kumimoji="0" lang="es-ES_tradnl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7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9A509F0F-4BB2-864E-9A5E-5B5614B594FE}"/>
              </a:ext>
            </a:extLst>
          </p:cNvPr>
          <p:cNvSpPr/>
          <p:nvPr/>
        </p:nvSpPr>
        <p:spPr>
          <a:xfrm>
            <a:off x="286328" y="201096"/>
            <a:ext cx="1129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 o Comercio electrónico transfronterizo.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8E2A811-D9B6-9847-B620-E88BFD3D66AB}"/>
              </a:ext>
            </a:extLst>
          </p:cNvPr>
          <p:cNvSpPr/>
          <p:nvPr/>
        </p:nvSpPr>
        <p:spPr>
          <a:xfrm>
            <a:off x="286328" y="1365382"/>
            <a:ext cx="92587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Modelos de Negocio para el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e-Commerce. </a:t>
            </a: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srgbClr val="9B3E2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19E4C02-4959-AF41-A1AD-E4654F6E94F8}"/>
              </a:ext>
            </a:extLst>
          </p:cNvPr>
          <p:cNvSpPr/>
          <p:nvPr/>
        </p:nvSpPr>
        <p:spPr>
          <a:xfrm>
            <a:off x="109511" y="4513053"/>
            <a:ext cx="2630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Tienda Online Propia</a:t>
            </a:r>
          </a:p>
        </p:txBody>
      </p:sp>
      <p:pic>
        <p:nvPicPr>
          <p:cNvPr id="1026" name="Picture 2" descr="Vector gratuito compre en línea composición redonda">
            <a:extLst>
              <a:ext uri="{FF2B5EF4-FFF2-40B4-BE49-F238E27FC236}">
                <a16:creationId xmlns:a16="http://schemas.microsoft.com/office/drawing/2014/main" id="{927FA9CD-30CB-7D58-50F4-9F039429D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2932" r="6023" b="17193"/>
          <a:stretch/>
        </p:blipFill>
        <p:spPr bwMode="auto">
          <a:xfrm>
            <a:off x="3348495" y="2417769"/>
            <a:ext cx="2349495" cy="21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ra la tienda de computadoras portátiles con el icono de compra, pago y marketing empresarial.">
            <a:extLst>
              <a:ext uri="{FF2B5EF4-FFF2-40B4-BE49-F238E27FC236}">
                <a16:creationId xmlns:a16="http://schemas.microsoft.com/office/drawing/2014/main" id="{585D9F18-9743-DBE2-01AE-BADB07281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1" t="20333" r="13074" b="20332"/>
          <a:stretch/>
        </p:blipFill>
        <p:spPr bwMode="auto">
          <a:xfrm>
            <a:off x="192505" y="2584081"/>
            <a:ext cx="2757981" cy="17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op shipping, online shopping, delivery service, goods cargo shipment concept . Vector">
            <a:extLst>
              <a:ext uri="{FF2B5EF4-FFF2-40B4-BE49-F238E27FC236}">
                <a16:creationId xmlns:a16="http://schemas.microsoft.com/office/drawing/2014/main" id="{F4F3646A-C997-1EF9-40FB-113EA1103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4210" b="14364"/>
          <a:stretch/>
        </p:blipFill>
        <p:spPr bwMode="auto">
          <a:xfrm>
            <a:off x="6096000" y="2549361"/>
            <a:ext cx="2962215" cy="1890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31E415-C113-31AE-5296-88F62486669A}"/>
              </a:ext>
            </a:extLst>
          </p:cNvPr>
          <p:cNvSpPr/>
          <p:nvPr/>
        </p:nvSpPr>
        <p:spPr>
          <a:xfrm>
            <a:off x="3348495" y="4655800"/>
            <a:ext cx="21941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Place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5C9E805-968D-A97F-5828-F1973C2B778E}"/>
              </a:ext>
            </a:extLst>
          </p:cNvPr>
          <p:cNvSpPr/>
          <p:nvPr/>
        </p:nvSpPr>
        <p:spPr>
          <a:xfrm>
            <a:off x="5912156" y="4670263"/>
            <a:ext cx="3329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Dropshipping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6" name="Picture 12" descr="Vector gratuito ilustración de concepto abstracto de embajador de marca. representante oficial de marca, embajador de marca registrada, estrategia de marketing, figura mediática, persona de relaciones públicas, influencer">
            <a:extLst>
              <a:ext uri="{FF2B5EF4-FFF2-40B4-BE49-F238E27FC236}">
                <a16:creationId xmlns:a16="http://schemas.microsoft.com/office/drawing/2014/main" id="{D6B5E952-42F6-9F99-5E09-983F0AA7A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053" y="2377581"/>
            <a:ext cx="2233650" cy="22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98509C6-767E-8263-8E1C-8406F608FD9F}"/>
              </a:ext>
            </a:extLst>
          </p:cNvPr>
          <p:cNvSpPr/>
          <p:nvPr/>
        </p:nvSpPr>
        <p:spPr>
          <a:xfrm>
            <a:off x="8996927" y="4666941"/>
            <a:ext cx="3329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</a:t>
            </a:r>
            <a:r>
              <a:rPr kumimoji="0"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Selling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0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8E2A811-D9B6-9847-B620-E88BFD3D66AB}"/>
              </a:ext>
            </a:extLst>
          </p:cNvPr>
          <p:cNvSpPr/>
          <p:nvPr/>
        </p:nvSpPr>
        <p:spPr>
          <a:xfrm>
            <a:off x="342883" y="1356965"/>
            <a:ext cx="92587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Modelos de Negocio para el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e-Commerce. </a:t>
            </a: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srgbClr val="9B3E2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Abra la tienda de computadoras portátiles con el icono de compra, pago y marketing empresarial.">
            <a:extLst>
              <a:ext uri="{FF2B5EF4-FFF2-40B4-BE49-F238E27FC236}">
                <a16:creationId xmlns:a16="http://schemas.microsoft.com/office/drawing/2014/main" id="{585D9F18-9743-DBE2-01AE-BADB07281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1" t="20333" r="13074" b="20332"/>
          <a:stretch/>
        </p:blipFill>
        <p:spPr bwMode="auto">
          <a:xfrm>
            <a:off x="191698" y="3385597"/>
            <a:ext cx="4034180" cy="25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94B219A-5F24-C27C-A9EF-204D406D2E9A}"/>
              </a:ext>
            </a:extLst>
          </p:cNvPr>
          <p:cNvSpPr/>
          <p:nvPr/>
        </p:nvSpPr>
        <p:spPr>
          <a:xfrm>
            <a:off x="4030942" y="3628432"/>
            <a:ext cx="785625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vendedor es responsable de procesos como el almacenamiento, el procesamiento del pago, logística, tarifas, comunicación con el cliente, procesos de mantenimiento de la plataforma, entre otros.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Además, debe garantizar que todo funcione los 7 días de la semana, las 24 horas del día.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20318B-8FF7-2B2B-A35D-78EA2197933A}"/>
              </a:ext>
            </a:extLst>
          </p:cNvPr>
          <p:cNvSpPr txBox="1"/>
          <p:nvPr/>
        </p:nvSpPr>
        <p:spPr>
          <a:xfrm>
            <a:off x="342883" y="1893953"/>
            <a:ext cx="1154431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Tienda Online Propia. </a:t>
            </a: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 canal de venta con un único vendedor, que es el propietario de un negocio que vende sus productos o servicios y se encarga de cada una de las etapas de la operación, desde la promoción hasta el </a:t>
            </a:r>
            <a:r>
              <a:rPr kumimoji="0" lang="es-CO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fulfillment</a:t>
            </a: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7895838-515B-2F77-CD51-B75F4A07AD7F}"/>
              </a:ext>
            </a:extLst>
          </p:cNvPr>
          <p:cNvSpPr/>
          <p:nvPr/>
        </p:nvSpPr>
        <p:spPr>
          <a:xfrm>
            <a:off x="342883" y="154694"/>
            <a:ext cx="1129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 o Comercio electrónico transfronterizo.</a:t>
            </a:r>
          </a:p>
        </p:txBody>
      </p:sp>
    </p:spTree>
    <p:extLst>
      <p:ext uri="{BB962C8B-B14F-4D97-AF65-F5344CB8AC3E}">
        <p14:creationId xmlns:p14="http://schemas.microsoft.com/office/powerpoint/2010/main" val="294312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der fulfillment center packaging and distribution cycle outline concept">
            <a:extLst>
              <a:ext uri="{FF2B5EF4-FFF2-40B4-BE49-F238E27FC236}">
                <a16:creationId xmlns:a16="http://schemas.microsoft.com/office/drawing/2014/main" id="{9352F7A6-CBEF-7C30-1A90-AEF8CC487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84" y="1215191"/>
            <a:ext cx="5829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353BE7-4AB2-0FA8-1C47-DB7E4A2CB3AA}"/>
              </a:ext>
            </a:extLst>
          </p:cNvPr>
          <p:cNvSpPr txBox="1"/>
          <p:nvPr/>
        </p:nvSpPr>
        <p:spPr>
          <a:xfrm>
            <a:off x="646699" y="47231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Fulfillment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CE89CD-2C8A-0D99-2883-5A61EAB68A39}"/>
              </a:ext>
            </a:extLst>
          </p:cNvPr>
          <p:cNvSpPr txBox="1"/>
          <p:nvPr/>
        </p:nvSpPr>
        <p:spPr>
          <a:xfrm>
            <a:off x="646699" y="1175150"/>
            <a:ext cx="609600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 el proceso para cumplir con el pedido que ha sido adquirido por un cliente internacional de forma remota.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través de él, el cliente espera que su producto llegue por medio de un servicio puerta a puerta, sin tener que ocuparse de nada más que recibirlo.</a:t>
            </a: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A908D-6190-9FCF-54D2-B62424CC7F7C}"/>
              </a:ext>
            </a:extLst>
          </p:cNvPr>
          <p:cNvSpPr txBox="1"/>
          <p:nvPr/>
        </p:nvSpPr>
        <p:spPr>
          <a:xfrm>
            <a:off x="646699" y="4275222"/>
            <a:ext cx="1106403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importancia radica en que el producto va a llegar en las condiciones ofrecidas y tiempos establecidos hasta la puerta del cliente.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este proceso se aseguran las soluciones completas en almacén, embalaje, entregas y comunicaciones tanto con clientes como con los vendedores</a:t>
            </a: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2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FE789-E0A7-600B-8EC7-C4DBAD7DD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der fulfillment center packaging and distribution cycle outline concept">
            <a:extLst>
              <a:ext uri="{FF2B5EF4-FFF2-40B4-BE49-F238E27FC236}">
                <a16:creationId xmlns:a16="http://schemas.microsoft.com/office/drawing/2014/main" id="{DCEFE20E-18BF-509A-D8D6-0EB8AE0D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84" y="1215191"/>
            <a:ext cx="5829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9675DD-03EC-A3F9-3CBA-AD99033AC6C7}"/>
              </a:ext>
            </a:extLst>
          </p:cNvPr>
          <p:cNvSpPr txBox="1"/>
          <p:nvPr/>
        </p:nvSpPr>
        <p:spPr>
          <a:xfrm>
            <a:off x="646699" y="47231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Importancia del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Fulfillment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39F6B6-BD30-EAA6-3803-9DD718163880}"/>
              </a:ext>
            </a:extLst>
          </p:cNvPr>
          <p:cNvSpPr txBox="1"/>
          <p:nvPr/>
        </p:nvSpPr>
        <p:spPr>
          <a:xfrm>
            <a:off x="646699" y="1175150"/>
            <a:ext cx="660854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Distancia y aduanas: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distancias geográficas son mayores, lo que implica tiempos de envío más largos y procesos aduaneros más complejos. Un buen servicio de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fulfillment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puede optimizar estos procesos y reducir los costos.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Diferentes regulaciones: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país tiene sus propias regulaciones en materia de comercio electrónico, impuestos, etiquetado, etc.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73A8DE-0BF3-06C3-EA5E-0832F2865B65}"/>
              </a:ext>
            </a:extLst>
          </p:cNvPr>
          <p:cNvSpPr txBox="1"/>
          <p:nvPr/>
        </p:nvSpPr>
        <p:spPr>
          <a:xfrm>
            <a:off x="646698" y="5345522"/>
            <a:ext cx="1119553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proveedor de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fulfillment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experiencia en comercio transfronterizo puede ayudar a cumplir con todas estas normativas.</a:t>
            </a:r>
          </a:p>
        </p:txBody>
      </p:sp>
    </p:spTree>
    <p:extLst>
      <p:ext uri="{BB962C8B-B14F-4D97-AF65-F5344CB8AC3E}">
        <p14:creationId xmlns:p14="http://schemas.microsoft.com/office/powerpoint/2010/main" val="425699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697FC-CCFE-3C38-D791-357251FE7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der fulfillment center packaging and distribution cycle outline concept">
            <a:extLst>
              <a:ext uri="{FF2B5EF4-FFF2-40B4-BE49-F238E27FC236}">
                <a16:creationId xmlns:a16="http://schemas.microsoft.com/office/drawing/2014/main" id="{4DDA30C5-AD81-5DC8-2E09-5C47A371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84" y="1215191"/>
            <a:ext cx="5829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BACDE97-E5AA-E62F-F648-1FF1541F347A}"/>
              </a:ext>
            </a:extLst>
          </p:cNvPr>
          <p:cNvSpPr txBox="1"/>
          <p:nvPr/>
        </p:nvSpPr>
        <p:spPr>
          <a:xfrm>
            <a:off x="646699" y="47231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Importancia del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Fulfillment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A23149-5D9B-FB04-974A-B55CD23C5075}"/>
              </a:ext>
            </a:extLst>
          </p:cNvPr>
          <p:cNvSpPr txBox="1"/>
          <p:nvPr/>
        </p:nvSpPr>
        <p:spPr>
          <a:xfrm>
            <a:off x="646699" y="1175150"/>
            <a:ext cx="582930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Experiencia del cliente: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experiencia del cliente es clave en el comercio electrónico. Un envío rápido, seguro y eficiente puede marcar la diferencia entre un cliente satisfecho y uno que no repetirá la compra.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Escalabilidad: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comercio electrónico transfronterizo puede crecer rápidamente. Un buen servicio de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fulfillment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debe ser capaz de adaptarse a un aumento en el volumen de ventas.</a:t>
            </a:r>
          </a:p>
        </p:txBody>
      </p:sp>
    </p:spTree>
    <p:extLst>
      <p:ext uri="{BB962C8B-B14F-4D97-AF65-F5344CB8AC3E}">
        <p14:creationId xmlns:p14="http://schemas.microsoft.com/office/powerpoint/2010/main" val="398738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29BA3F-D30E-F0A7-56B9-DED13F118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189"/>
            <a:ext cx="12192000" cy="50263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D8DAF1-06AD-6B49-E885-C97FB27637DC}"/>
              </a:ext>
            </a:extLst>
          </p:cNvPr>
          <p:cNvSpPr txBox="1"/>
          <p:nvPr/>
        </p:nvSpPr>
        <p:spPr>
          <a:xfrm>
            <a:off x="323842" y="1355023"/>
            <a:ext cx="115443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Tienda Online Propia. </a:t>
            </a:r>
            <a:endParaRPr kumimoji="0" lang="es-CO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F4B4A77-C7B7-BEDA-BA93-A4F9295E39D6}"/>
              </a:ext>
            </a:extLst>
          </p:cNvPr>
          <p:cNvSpPr/>
          <p:nvPr/>
        </p:nvSpPr>
        <p:spPr>
          <a:xfrm>
            <a:off x="342883" y="154694"/>
            <a:ext cx="1129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 o Comercio electrónico transfronterizo.</a:t>
            </a:r>
          </a:p>
        </p:txBody>
      </p:sp>
    </p:spTree>
    <p:extLst>
      <p:ext uri="{BB962C8B-B14F-4D97-AF65-F5344CB8AC3E}">
        <p14:creationId xmlns:p14="http://schemas.microsoft.com/office/powerpoint/2010/main" val="300857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3FA35-40B6-8BEB-211D-BDE8F7990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8D17734-A040-7EF4-F31D-45EEF0E53E51}"/>
              </a:ext>
            </a:extLst>
          </p:cNvPr>
          <p:cNvSpPr txBox="1"/>
          <p:nvPr/>
        </p:nvSpPr>
        <p:spPr>
          <a:xfrm>
            <a:off x="323842" y="1355023"/>
            <a:ext cx="115443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Tienda Online Propia. </a:t>
            </a:r>
            <a:endParaRPr kumimoji="0" lang="es-CO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801166-BBA4-6368-CC14-9014C2B12D48}"/>
              </a:ext>
            </a:extLst>
          </p:cNvPr>
          <p:cNvSpPr/>
          <p:nvPr/>
        </p:nvSpPr>
        <p:spPr>
          <a:xfrm>
            <a:off x="342883" y="154694"/>
            <a:ext cx="1129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 o Comercio electrónico transfronterizo.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5E9287F-1DF1-F1A1-9902-6C2E7CB22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002"/>
            <a:ext cx="12192000" cy="54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68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ector gratuito compre en línea composición redonda">
            <a:extLst>
              <a:ext uri="{FF2B5EF4-FFF2-40B4-BE49-F238E27FC236}">
                <a16:creationId xmlns:a16="http://schemas.microsoft.com/office/drawing/2014/main" id="{C87E5E75-D144-6991-E3DD-566401E9B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2932" r="6023" b="17193"/>
          <a:stretch/>
        </p:blipFill>
        <p:spPr bwMode="auto">
          <a:xfrm>
            <a:off x="8904989" y="2834215"/>
            <a:ext cx="3206797" cy="293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94B219A-5F24-C27C-A9EF-204D406D2E9A}"/>
              </a:ext>
            </a:extLst>
          </p:cNvPr>
          <p:cNvSpPr/>
          <p:nvPr/>
        </p:nvSpPr>
        <p:spPr>
          <a:xfrm>
            <a:off x="342883" y="3139073"/>
            <a:ext cx="888132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Marketplace suele ofrecer el hosting, procesando transacciones y mantenimiento de la plataforma, en un nivel más avanzado funciona ofreciendo además procesamiento de pedidos.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Uno de los beneficios del Marketplace es que la exposición de la marca alcanza un nivel internacional con mayor facilidad, atendiendo nichos específicos y compartiendo gastos de administración con varios vendedores.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20318B-8FF7-2B2B-A35D-78EA2197933A}"/>
              </a:ext>
            </a:extLst>
          </p:cNvPr>
          <p:cNvSpPr txBox="1"/>
          <p:nvPr/>
        </p:nvSpPr>
        <p:spPr>
          <a:xfrm>
            <a:off x="342883" y="1828186"/>
            <a:ext cx="11159306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Marketplace. </a:t>
            </a: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Plataforma donde múltiples vendedores ofertan y venden sus productos o servicios.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</a:t>
            </a:r>
            <a:r>
              <a:rPr kumimoji="0" lang="es-CO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nciona</a:t>
            </a: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como un intermediario entre vendedores y clientes.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2F14918-C731-839E-737E-9FA6FC62876B}"/>
              </a:ext>
            </a:extLst>
          </p:cNvPr>
          <p:cNvSpPr/>
          <p:nvPr/>
        </p:nvSpPr>
        <p:spPr>
          <a:xfrm>
            <a:off x="342883" y="1356965"/>
            <a:ext cx="92587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Modelos de Negocio para el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e-Commerce. </a:t>
            </a: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srgbClr val="9B3E2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E32B2A-509E-BBA3-2AE8-2FCBC6FDA960}"/>
              </a:ext>
            </a:extLst>
          </p:cNvPr>
          <p:cNvSpPr/>
          <p:nvPr/>
        </p:nvSpPr>
        <p:spPr>
          <a:xfrm>
            <a:off x="342883" y="154694"/>
            <a:ext cx="1129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 o Comercio electrónico transfronterizo.</a:t>
            </a:r>
          </a:p>
        </p:txBody>
      </p:sp>
    </p:spTree>
    <p:extLst>
      <p:ext uri="{BB962C8B-B14F-4D97-AF65-F5344CB8AC3E}">
        <p14:creationId xmlns:p14="http://schemas.microsoft.com/office/powerpoint/2010/main" val="324976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EC40ACF-526F-54EA-1E53-859AEB43A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14" y="1308096"/>
            <a:ext cx="9992572" cy="55499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CA9E40-93A6-5900-8582-DF7DCD3049D2}"/>
              </a:ext>
            </a:extLst>
          </p:cNvPr>
          <p:cNvSpPr txBox="1"/>
          <p:nvPr/>
        </p:nvSpPr>
        <p:spPr>
          <a:xfrm>
            <a:off x="449178" y="196061"/>
            <a:ext cx="986589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los principales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marketplaces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online en función del número de visitas mensuales a </a:t>
            </a:r>
            <a:r>
              <a:rPr kumimoji="0" lang="es-CO" sz="2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 mundial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(en millones) </a:t>
            </a:r>
          </a:p>
        </p:txBody>
      </p:sp>
    </p:spTree>
    <p:extLst>
      <p:ext uri="{BB962C8B-B14F-4D97-AF65-F5344CB8AC3E}">
        <p14:creationId xmlns:p14="http://schemas.microsoft.com/office/powerpoint/2010/main" val="4068606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C2FE14-094C-9BF3-85CA-7673644B3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" y="531003"/>
            <a:ext cx="7772400" cy="25386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E5E24F-87AD-4FBA-0F3B-6CE53DFF5199}"/>
              </a:ext>
            </a:extLst>
          </p:cNvPr>
          <p:cNvSpPr txBox="1"/>
          <p:nvPr/>
        </p:nvSpPr>
        <p:spPr>
          <a:xfrm>
            <a:off x="0" y="38560"/>
            <a:ext cx="107642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Colombianas que exportan a través de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Marketplaces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861405-D6CE-1C0D-7B34-60B9BA672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285" y="2515908"/>
            <a:ext cx="7772400" cy="20923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CADFC7-ABF9-D366-1C83-2742B955B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3842"/>
            <a:ext cx="7772400" cy="22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4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94A527-783E-D749-9E9B-ABDEC1F57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40076"/>
          <a:stretch/>
        </p:blipFill>
        <p:spPr bwMode="auto">
          <a:xfrm>
            <a:off x="-1" y="0"/>
            <a:ext cx="848252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EF4BCF-105E-F673-738E-AE82DBD0A7D7}"/>
              </a:ext>
            </a:extLst>
          </p:cNvPr>
          <p:cNvSpPr txBox="1"/>
          <p:nvPr/>
        </p:nvSpPr>
        <p:spPr>
          <a:xfrm>
            <a:off x="5786203" y="1720835"/>
            <a:ext cx="6141102" cy="3543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Formas de Acceso a los Mercados Internacionales</a:t>
            </a:r>
          </a:p>
          <a:p>
            <a:pPr marL="457200" marR="0" lvl="0" indent="-45720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Inteligencia de Mercados Internacionales</a:t>
            </a:r>
          </a:p>
          <a:p>
            <a:pPr marL="457200" marR="0" lvl="0" indent="-45720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ES" sz="28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Incoterms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EABF0F4-4607-F00D-ABAD-DACACB25702E}"/>
              </a:ext>
            </a:extLst>
          </p:cNvPr>
          <p:cNvSpPr/>
          <p:nvPr/>
        </p:nvSpPr>
        <p:spPr>
          <a:xfrm>
            <a:off x="3240505" y="325339"/>
            <a:ext cx="868680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Contenido</a:t>
            </a:r>
            <a:endParaRPr kumimoji="0" lang="es-ES_tradnl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7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E5E24F-87AD-4FBA-0F3B-6CE53DFF5199}"/>
              </a:ext>
            </a:extLst>
          </p:cNvPr>
          <p:cNvSpPr txBox="1"/>
          <p:nvPr/>
        </p:nvSpPr>
        <p:spPr>
          <a:xfrm>
            <a:off x="0" y="38560"/>
            <a:ext cx="107642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Colombianas que exportan a través de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Marketplaces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B29A16-04B4-972B-3F77-E53EA3C0D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569"/>
          <a:stretch/>
        </p:blipFill>
        <p:spPr>
          <a:xfrm>
            <a:off x="7186863" y="3307824"/>
            <a:ext cx="4695504" cy="25651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03748A-A2ED-3B89-B2D0-A6C482C1F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316" y="604521"/>
            <a:ext cx="4846703" cy="262978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5466654-6A38-6F9C-00E6-E7724C5A9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130"/>
          <a:stretch/>
        </p:blipFill>
        <p:spPr>
          <a:xfrm>
            <a:off x="0" y="604521"/>
            <a:ext cx="6545179" cy="19410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C4BEE78-D42A-62E2-65A0-471A3A3EE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751955"/>
            <a:ext cx="7208186" cy="25651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7CB14B-D6EF-119A-F013-E886C74F6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958" y="2751955"/>
            <a:ext cx="1834893" cy="299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29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 shipping, online shopping, delivery service, goods cargo shipment concept . Vector">
            <a:extLst>
              <a:ext uri="{FF2B5EF4-FFF2-40B4-BE49-F238E27FC236}">
                <a16:creationId xmlns:a16="http://schemas.microsoft.com/office/drawing/2014/main" id="{144797BF-CE93-98BD-4D00-DCEBE15A8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4210" b="14364"/>
          <a:stretch/>
        </p:blipFill>
        <p:spPr bwMode="auto">
          <a:xfrm>
            <a:off x="342883" y="3332504"/>
            <a:ext cx="3804563" cy="2427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94B219A-5F24-C27C-A9EF-204D406D2E9A}"/>
              </a:ext>
            </a:extLst>
          </p:cNvPr>
          <p:cNvSpPr/>
          <p:nvPr/>
        </p:nvSpPr>
        <p:spPr>
          <a:xfrm>
            <a:off x="3721768" y="3702621"/>
            <a:ext cx="82877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Vendedor se encarga de realizar las ventas para luego hacer los pedidos a su proveedor.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el envío se hace desde el lugar de manufactura hacia el cliente final, el vendedor ni siquiera ve los productos.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decir, es el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proveedor o </a:t>
            </a:r>
            <a:r>
              <a:rPr kumimoji="0" lang="es-C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dropshipper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que envía el producto directamente al comprador.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20318B-8FF7-2B2B-A35D-78EA2197933A}"/>
              </a:ext>
            </a:extLst>
          </p:cNvPr>
          <p:cNvSpPr txBox="1"/>
          <p:nvPr/>
        </p:nvSpPr>
        <p:spPr>
          <a:xfrm>
            <a:off x="1315454" y="1713917"/>
            <a:ext cx="1069408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Dropshipping</a:t>
            </a:r>
            <a:r>
              <a:rPr kumimoji="0" lang="es-CO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 modelo de negocio en donde, a diferencia de una cadena de abastecimiento tradicional, el vendedor no se tiene que preocupar por el almacenamiento, el inventario, el empaque o el despacho de los productos que ofrece</a:t>
            </a: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217D1D2-DDA9-B9BE-EC58-01D50E1C4053}"/>
              </a:ext>
            </a:extLst>
          </p:cNvPr>
          <p:cNvSpPr/>
          <p:nvPr/>
        </p:nvSpPr>
        <p:spPr>
          <a:xfrm>
            <a:off x="342883" y="1356965"/>
            <a:ext cx="92587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Modelos de Negocio para el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e-Commerce. </a:t>
            </a: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srgbClr val="9B3E2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B2C0997-AD2D-65BC-B457-8261C5EF1AED}"/>
              </a:ext>
            </a:extLst>
          </p:cNvPr>
          <p:cNvSpPr/>
          <p:nvPr/>
        </p:nvSpPr>
        <p:spPr>
          <a:xfrm>
            <a:off x="342883" y="154694"/>
            <a:ext cx="1129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 o Comercio electrónico transfronterizo.</a:t>
            </a:r>
          </a:p>
        </p:txBody>
      </p:sp>
    </p:spTree>
    <p:extLst>
      <p:ext uri="{BB962C8B-B14F-4D97-AF65-F5344CB8AC3E}">
        <p14:creationId xmlns:p14="http://schemas.microsoft.com/office/powerpoint/2010/main" val="4066960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94B219A-5F24-C27C-A9EF-204D406D2E9A}"/>
              </a:ext>
            </a:extLst>
          </p:cNvPr>
          <p:cNvSpPr/>
          <p:nvPr/>
        </p:nvSpPr>
        <p:spPr>
          <a:xfrm>
            <a:off x="4780548" y="3717757"/>
            <a:ext cx="72130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este modelo de venta en línea, el vendedor enfoca sus funciones en el área del marketing, la publicidad online y la administración de su tienda online, implementando estrategias para atraer visitas a su sitio web de ventas.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20318B-8FF7-2B2B-A35D-78EA2197933A}"/>
              </a:ext>
            </a:extLst>
          </p:cNvPr>
          <p:cNvSpPr txBox="1"/>
          <p:nvPr/>
        </p:nvSpPr>
        <p:spPr>
          <a:xfrm>
            <a:off x="2117558" y="1897534"/>
            <a:ext cx="9876020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Dropshipping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vendedor no interviene en el despacho del producto, pero si gestiona el pedido del cliente y es el proveedor o </a:t>
            </a:r>
            <a:r>
              <a:rPr kumimoji="0" lang="es-CO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dropshipper</a:t>
            </a: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quien le hace la entrega final del producto que compró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" name="Picture 10" descr="Drop shipping, online shopping, delivery service, goods cargo shipment concept . Vector">
            <a:extLst>
              <a:ext uri="{FF2B5EF4-FFF2-40B4-BE49-F238E27FC236}">
                <a16:creationId xmlns:a16="http://schemas.microsoft.com/office/drawing/2014/main" id="{144797BF-CE93-98BD-4D00-DCEBE15A8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4210" b="14364"/>
          <a:stretch/>
        </p:blipFill>
        <p:spPr bwMode="auto">
          <a:xfrm>
            <a:off x="342883" y="3140456"/>
            <a:ext cx="3804563" cy="2427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EE3C4DD-A64A-77B8-F903-DAF0C499F8CE}"/>
              </a:ext>
            </a:extLst>
          </p:cNvPr>
          <p:cNvSpPr/>
          <p:nvPr/>
        </p:nvSpPr>
        <p:spPr>
          <a:xfrm>
            <a:off x="342883" y="1356965"/>
            <a:ext cx="92587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Modelos de Negocio para el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e-Commerce. </a:t>
            </a: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srgbClr val="9B3E2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85EA030-593E-6D18-FB48-6270242F1568}"/>
              </a:ext>
            </a:extLst>
          </p:cNvPr>
          <p:cNvSpPr/>
          <p:nvPr/>
        </p:nvSpPr>
        <p:spPr>
          <a:xfrm>
            <a:off x="342883" y="154694"/>
            <a:ext cx="1129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 o Comercio electrónico transfronterizo.</a:t>
            </a:r>
          </a:p>
        </p:txBody>
      </p:sp>
    </p:spTree>
    <p:extLst>
      <p:ext uri="{BB962C8B-B14F-4D97-AF65-F5344CB8AC3E}">
        <p14:creationId xmlns:p14="http://schemas.microsoft.com/office/powerpoint/2010/main" val="3421967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rop Shipping, Oportunidad con Riesgo | ESIC">
            <a:extLst>
              <a:ext uri="{FF2B5EF4-FFF2-40B4-BE49-F238E27FC236}">
                <a16:creationId xmlns:a16="http://schemas.microsoft.com/office/drawing/2014/main" id="{54652398-DB71-2272-9CCA-C68A519A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21" y="842210"/>
            <a:ext cx="9580044" cy="582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D35F938-4D19-96C6-1371-4F3D252B3796}"/>
              </a:ext>
            </a:extLst>
          </p:cNvPr>
          <p:cNvSpPr/>
          <p:nvPr/>
        </p:nvSpPr>
        <p:spPr>
          <a:xfrm>
            <a:off x="1296980" y="257435"/>
            <a:ext cx="9258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de </a:t>
            </a:r>
            <a:r>
              <a:rPr kumimoji="0" lang="es-CO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Dropshipping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22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D35F938-4D19-96C6-1371-4F3D252B3796}"/>
              </a:ext>
            </a:extLst>
          </p:cNvPr>
          <p:cNvSpPr/>
          <p:nvPr/>
        </p:nvSpPr>
        <p:spPr>
          <a:xfrm>
            <a:off x="1296980" y="257435"/>
            <a:ext cx="9258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kumimoji="0" lang="es-CO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roveedores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D</a:t>
            </a:r>
            <a:r>
              <a:rPr kumimoji="0" lang="es-CO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ropshipping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Colombia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42CA4F-9A2B-51A8-0AA2-CA6D666C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1" y="1045745"/>
            <a:ext cx="4075714" cy="23832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134DAD-D6EE-295D-3A15-2605E2183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733" y="1034716"/>
            <a:ext cx="4101513" cy="23942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5FE181D-215A-04A2-57F1-899A453EF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047" y="1146880"/>
            <a:ext cx="3955047" cy="22580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EF8CDF-C916-A50C-3630-0B70C4A03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976" y="3645367"/>
            <a:ext cx="4330366" cy="25524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612E271-8013-732D-F3A6-8F822E69E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660" y="3755379"/>
            <a:ext cx="4014316" cy="23324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F18D37C-24E3-E1BA-2603-C018047BBEFC}"/>
              </a:ext>
            </a:extLst>
          </p:cNvPr>
          <p:cNvSpPr txBox="1"/>
          <p:nvPr/>
        </p:nvSpPr>
        <p:spPr>
          <a:xfrm>
            <a:off x="4552070" y="6488668"/>
            <a:ext cx="7548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https://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www.oberlo.es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/blog/proveedores-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dropshipping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colombia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902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Vector gratuito ilustración de concepto abstracto de embajador de marca. representante oficial de marca, embajador de marca registrada, estrategia de marketing, figura mediática, persona de relaciones públicas, influencer">
            <a:extLst>
              <a:ext uri="{FF2B5EF4-FFF2-40B4-BE49-F238E27FC236}">
                <a16:creationId xmlns:a16="http://schemas.microsoft.com/office/drawing/2014/main" id="{04B11012-E09B-48A3-E1F9-FEBEBA56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58" y="2084301"/>
            <a:ext cx="3953258" cy="39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94B219A-5F24-C27C-A9EF-204D406D2E9A}"/>
              </a:ext>
            </a:extLst>
          </p:cNvPr>
          <p:cNvSpPr/>
          <p:nvPr/>
        </p:nvSpPr>
        <p:spPr>
          <a:xfrm>
            <a:off x="342883" y="3690403"/>
            <a:ext cx="787067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Gracias al auge de la revolución digital y el fácil acceso a Internet a través de smartphones, tabletas y computadoras, las redes sociales tienen más usuarios, lo que ha llevado a que se modifiquen las formas de consumir productos y servicios.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20318B-8FF7-2B2B-A35D-78EA2197933A}"/>
              </a:ext>
            </a:extLst>
          </p:cNvPr>
          <p:cNvSpPr txBox="1"/>
          <p:nvPr/>
        </p:nvSpPr>
        <p:spPr>
          <a:xfrm>
            <a:off x="342884" y="1966854"/>
            <a:ext cx="841610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Selling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el proceso de utilizar las redes sociales para encontrar e interactuar con los prospectos comerciales, logrando así una venta.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7AAEED-4EB1-0CD3-2777-CBDEE97512B4}"/>
              </a:ext>
            </a:extLst>
          </p:cNvPr>
          <p:cNvSpPr/>
          <p:nvPr/>
        </p:nvSpPr>
        <p:spPr>
          <a:xfrm>
            <a:off x="342883" y="1356965"/>
            <a:ext cx="92587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Modelos de Negocio para el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e-Commerce. </a:t>
            </a: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srgbClr val="9B3E2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23B6830-9F56-18B7-50D0-F343BCD2246F}"/>
              </a:ext>
            </a:extLst>
          </p:cNvPr>
          <p:cNvSpPr/>
          <p:nvPr/>
        </p:nvSpPr>
        <p:spPr>
          <a:xfrm>
            <a:off x="342883" y="154694"/>
            <a:ext cx="1129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 o Comercio electrónico transfronterizo.</a:t>
            </a:r>
          </a:p>
        </p:txBody>
      </p:sp>
    </p:spTree>
    <p:extLst>
      <p:ext uri="{BB962C8B-B14F-4D97-AF65-F5344CB8AC3E}">
        <p14:creationId xmlns:p14="http://schemas.microsoft.com/office/powerpoint/2010/main" val="1156133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D812C-9D9A-F7E4-4A1F-539B1D297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1E8702A-77BC-D362-A9F4-CAE113C85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73" r="3006"/>
          <a:stretch/>
        </p:blipFill>
        <p:spPr>
          <a:xfrm>
            <a:off x="7771791" y="1904664"/>
            <a:ext cx="4190360" cy="382964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31EA4D9-780A-F77F-D6C4-C676A1CDE086}"/>
              </a:ext>
            </a:extLst>
          </p:cNvPr>
          <p:cNvSpPr txBox="1"/>
          <p:nvPr/>
        </p:nvSpPr>
        <p:spPr>
          <a:xfrm>
            <a:off x="342884" y="1412221"/>
            <a:ext cx="84161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Selling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8323D6D-0C16-0B4D-C7DF-45C199D0DE1E}"/>
              </a:ext>
            </a:extLst>
          </p:cNvPr>
          <p:cNvSpPr/>
          <p:nvPr/>
        </p:nvSpPr>
        <p:spPr>
          <a:xfrm>
            <a:off x="342883" y="154694"/>
            <a:ext cx="1129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 o Comercio electrónico transfronterizo.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77B00A-8698-C4F9-2D6A-5C51441D00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3" r="4151" b="4228"/>
          <a:stretch/>
        </p:blipFill>
        <p:spPr>
          <a:xfrm>
            <a:off x="89940" y="1976851"/>
            <a:ext cx="7493502" cy="37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75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icensing. License agreement. Copyright protection law license property rights. Business technology concept. Wireframe hand places an element into a composition visualizing Licensing. Vector.">
            <a:extLst>
              <a:ext uri="{FF2B5EF4-FFF2-40B4-BE49-F238E27FC236}">
                <a16:creationId xmlns:a16="http://schemas.microsoft.com/office/drawing/2014/main" id="{246511E2-3B23-C930-7738-B48E02FB9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 r="1369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42FBAD-CCCC-8E41-B7FF-13FC73D16123}"/>
              </a:ext>
            </a:extLst>
          </p:cNvPr>
          <p:cNvSpPr/>
          <p:nvPr/>
        </p:nvSpPr>
        <p:spPr>
          <a:xfrm>
            <a:off x="477981" y="1122363"/>
            <a:ext cx="449507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Licencias o Concesiones</a:t>
            </a:r>
            <a:endParaRPr kumimoji="0" lang="es-ES_tradnl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623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icensing. License agreement. Copyright protection law license property rights. Business technology concept. Wireframe hand places an element into a composition visualizing Licensing. Vector.">
            <a:extLst>
              <a:ext uri="{FF2B5EF4-FFF2-40B4-BE49-F238E27FC236}">
                <a16:creationId xmlns:a16="http://schemas.microsoft.com/office/drawing/2014/main" id="{246511E2-3B23-C930-7738-B48E02FB9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D3EDB5-C3C3-F767-9143-7E452408D757}"/>
              </a:ext>
            </a:extLst>
          </p:cNvPr>
          <p:cNvSpPr/>
          <p:nvPr/>
        </p:nvSpPr>
        <p:spPr>
          <a:xfrm>
            <a:off x="190074" y="332585"/>
            <a:ext cx="829619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Licencias.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acuerdo de licencia implica un acuerdo contractual entre dos empresas de distintos países.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empresa (</a:t>
            </a:r>
            <a:r>
              <a:rPr kumimoji="0" lang="es-CO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licenciador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concede a la otra (</a:t>
            </a:r>
            <a:r>
              <a:rPr kumimoji="0" lang="es-CO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licenciatario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los derechos de cierta propiedad (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nombre, productos, patentes, marcas, marcas registradas y procesos de producción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durante un periodo de tiempo a cambio de una regalía.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s-C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muy ventajosas para los fabricantes que quieren lanzar internacionalmente una marca conocida sin realizar exportaciones o inversiones en el exterior.</a:t>
            </a:r>
          </a:p>
        </p:txBody>
      </p:sp>
    </p:spTree>
    <p:extLst>
      <p:ext uri="{BB962C8B-B14F-4D97-AF65-F5344CB8AC3E}">
        <p14:creationId xmlns:p14="http://schemas.microsoft.com/office/powerpoint/2010/main" val="2596772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icensing. License agreement. Copyright protection law license property rights. Business technology concept. Wireframe hand places an element into a composition visualizing Licensing. Vector.">
            <a:extLst>
              <a:ext uri="{FF2B5EF4-FFF2-40B4-BE49-F238E27FC236}">
                <a16:creationId xmlns:a16="http://schemas.microsoft.com/office/drawing/2014/main" id="{246511E2-3B23-C930-7738-B48E02FB9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D3EDB5-C3C3-F767-9143-7E452408D757}"/>
              </a:ext>
            </a:extLst>
          </p:cNvPr>
          <p:cNvSpPr/>
          <p:nvPr/>
        </p:nvSpPr>
        <p:spPr>
          <a:xfrm>
            <a:off x="190074" y="332585"/>
            <a:ext cx="94795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Licencias.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licencia consiste en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autorizar la fabricación 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un producto a una empresa extranjera (Licenciataria),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cediéndole las patentes, marcas o diseños industriales,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licenciatario se encarga de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fabricar los productos cubiertos por los derechos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licencia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luego venderlos 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 mercado o mercados asignados.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principal riesgo que asume el licenciador, es que el licenciatario llegue a convertirse con el tiempo es su principal competidor.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evitar esto, el licenciador debe conservar la marca y controlar el proceso de registro de la patente o conservar un elemento clave para fabricar el producto final.</a:t>
            </a:r>
          </a:p>
        </p:txBody>
      </p:sp>
    </p:spTree>
    <p:extLst>
      <p:ext uri="{BB962C8B-B14F-4D97-AF65-F5344CB8AC3E}">
        <p14:creationId xmlns:p14="http://schemas.microsoft.com/office/powerpoint/2010/main" val="325309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990D0-7563-F277-6660-39A7D272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5B95491-69B7-E253-B0B9-E06EDB54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524938-822F-FA75-F8CB-4F026BBA8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40076"/>
          <a:stretch/>
        </p:blipFill>
        <p:spPr bwMode="auto">
          <a:xfrm>
            <a:off x="-1" y="0"/>
            <a:ext cx="848252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160362D-E370-DE39-8B0B-090B211BE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63745D-75C4-D100-2BF1-71E3B27809F9}"/>
              </a:ext>
            </a:extLst>
          </p:cNvPr>
          <p:cNvSpPr txBox="1"/>
          <p:nvPr/>
        </p:nvSpPr>
        <p:spPr>
          <a:xfrm>
            <a:off x="4684295" y="1378759"/>
            <a:ext cx="724301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vez que la empresa decide entrar en un mercado extranjero, la pregunta que sigue es con relación a la mejor manera de hacerlo.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empresas utilizan generalmente las siguiente </a:t>
            </a:r>
            <a:r>
              <a:rPr lang="es-ES_tradnl" sz="26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kumimoji="0" lang="es-ES_tradnl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formas </a:t>
            </a: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básicas para entrar en los mercados extranjeros: 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Exportación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Licenciamientos o Concesiones 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Franquicias 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conjuntas o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Ventures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67D9355-D6E5-4BC6-AA0F-1884194A0D08}"/>
              </a:ext>
            </a:extLst>
          </p:cNvPr>
          <p:cNvSpPr/>
          <p:nvPr/>
        </p:nvSpPr>
        <p:spPr>
          <a:xfrm>
            <a:off x="3240505" y="325339"/>
            <a:ext cx="868680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Formas de Entrada a los mercados internacionales</a:t>
            </a:r>
            <a:endParaRPr kumimoji="0" lang="es-ES_tradnl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49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icensing. License agreement. Copyright protection law license property rights. Business technology concept. Wireframe hand places an element into a composition visualizing Licensing. Vector.">
            <a:extLst>
              <a:ext uri="{FF2B5EF4-FFF2-40B4-BE49-F238E27FC236}">
                <a16:creationId xmlns:a16="http://schemas.microsoft.com/office/drawing/2014/main" id="{246511E2-3B23-C930-7738-B48E02FB9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D3EDB5-C3C3-F767-9143-7E452408D757}"/>
              </a:ext>
            </a:extLst>
          </p:cNvPr>
          <p:cNvSpPr/>
          <p:nvPr/>
        </p:nvSpPr>
        <p:spPr>
          <a:xfrm>
            <a:off x="190074" y="332585"/>
            <a:ext cx="94795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Licencias.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la empresa que otorga la licencia este método le permite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entrar en el mercado exterior con su marca o producto sin tener que invertir capital en el país de destino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otro lado, la empresa que recibe la licencia, esto le permite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conseguir un activo 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(la marca, la patente, etc.) que no puede crear por sí misma.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Ejemplo: </a:t>
            </a:r>
            <a:r>
              <a:rPr kumimoji="0" lang="es-CO" sz="2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Grupo Uribe de Colombia adquirió las licencias para producir y comercializar Americanino y </a:t>
            </a:r>
            <a:r>
              <a:rPr kumimoji="0" lang="es-CO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Chevignon</a:t>
            </a:r>
            <a:r>
              <a:rPr kumimoji="0" lang="es-CO" sz="2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la CAN, Centroamérica y Caribe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Coca-Cola Company y PepsiCo las utilizan como medio para comercializar sus bebidas, ropa y demás mercancía en otros países</a:t>
            </a:r>
          </a:p>
        </p:txBody>
      </p:sp>
    </p:spTree>
    <p:extLst>
      <p:ext uri="{BB962C8B-B14F-4D97-AF65-F5344CB8AC3E}">
        <p14:creationId xmlns:p14="http://schemas.microsoft.com/office/powerpoint/2010/main" val="735504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icensing. License agreement. Copyright protection law license property rights. Business technology concept. Wireframe hand places an element into a composition visualizing Licensing. Vector.">
            <a:extLst>
              <a:ext uri="{FF2B5EF4-FFF2-40B4-BE49-F238E27FC236}">
                <a16:creationId xmlns:a16="http://schemas.microsoft.com/office/drawing/2014/main" id="{246511E2-3B23-C930-7738-B48E02FB9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D3EDB5-C3C3-F767-9143-7E452408D757}"/>
              </a:ext>
            </a:extLst>
          </p:cNvPr>
          <p:cNvSpPr/>
          <p:nvPr/>
        </p:nvSpPr>
        <p:spPr>
          <a:xfrm>
            <a:off x="190073" y="332585"/>
            <a:ext cx="100127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Licencias.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Ventajas: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licenciador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asume los costos y riesgos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apertura de un mercado extranjero.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muy atractivo para las empresas que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están dispuestas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destinar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 financieros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importantes a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mercado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extranjero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desconocido o políticamente volátil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frecuente cuando una empresa desea participar en un mercado extranjero, pero no puede hacerlo por la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existencia de barreras a la inversión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utiliza cuando una empresa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posee cierta propiedad intangible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puede aplicarse a los negocios pero que la empresa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quiere desarrollar por sí misma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Por ejemplo,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Coca-Cola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concedió la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licencia de su marca a fabricantes de ropa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s-CO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57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Franchise business concept,hand choose wood blog with franchise marketing.">
            <a:extLst>
              <a:ext uri="{FF2B5EF4-FFF2-40B4-BE49-F238E27FC236}">
                <a16:creationId xmlns:a16="http://schemas.microsoft.com/office/drawing/2014/main" id="{CAC6C59E-AA62-DC98-745D-6EA2EDD8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/>
          <a:stretch/>
        </p:blipFill>
        <p:spPr bwMode="auto">
          <a:xfrm>
            <a:off x="0" y="10"/>
            <a:ext cx="86585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42FBAD-CCCC-8E41-B7FF-13FC73D16123}"/>
              </a:ext>
            </a:extLst>
          </p:cNvPr>
          <p:cNvSpPr/>
          <p:nvPr/>
        </p:nvSpPr>
        <p:spPr>
          <a:xfrm>
            <a:off x="7074568" y="0"/>
            <a:ext cx="4989096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Franquicias</a:t>
            </a:r>
            <a:endParaRPr kumimoji="0" lang="es-ES_tradnl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48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Franchise business concept,hand choose wood blog with franchise marketing.">
            <a:extLst>
              <a:ext uri="{FF2B5EF4-FFF2-40B4-BE49-F238E27FC236}">
                <a16:creationId xmlns:a16="http://schemas.microsoft.com/office/drawing/2014/main" id="{CAC6C59E-AA62-DC98-745D-6EA2EDD8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/>
          <a:stretch/>
        </p:blipFill>
        <p:spPr bwMode="auto">
          <a:xfrm>
            <a:off x="0" y="10"/>
            <a:ext cx="86585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AB0BC3-7DE2-9F65-0DCD-CA52BEC4AEF2}"/>
              </a:ext>
            </a:extLst>
          </p:cNvPr>
          <p:cNvSpPr/>
          <p:nvPr/>
        </p:nvSpPr>
        <p:spPr>
          <a:xfrm>
            <a:off x="2919663" y="366623"/>
            <a:ext cx="898357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una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 especializada de licencia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consiste en la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cesión del producto o servicio, nombre, marca comercial o know how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procedimiento de gestión y comercialización a un empresario residente en el exterior.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contrato de franquicia se establece entre una empresa (</a:t>
            </a:r>
            <a:r>
              <a:rPr kumimoji="0" lang="es-CO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franquiciador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que cede a otra (</a:t>
            </a:r>
            <a:r>
              <a:rPr kumimoji="0" lang="es-CO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franquiciado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a cambio de una contraprestación financiera directa o indirecta (</a:t>
            </a:r>
            <a:r>
              <a:rPr kumimoji="0" lang="es-CO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regalías sobre ventas o canon de entrada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el derecho a la explotación de una franquicia para comercializar determinados tipos de productos o servicios</a:t>
            </a:r>
          </a:p>
        </p:txBody>
      </p:sp>
    </p:spTree>
    <p:extLst>
      <p:ext uri="{BB962C8B-B14F-4D97-AF65-F5344CB8AC3E}">
        <p14:creationId xmlns:p14="http://schemas.microsoft.com/office/powerpoint/2010/main" val="2543545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Franchise business concept,hand choose wood blog with franchise marketing.">
            <a:extLst>
              <a:ext uri="{FF2B5EF4-FFF2-40B4-BE49-F238E27FC236}">
                <a16:creationId xmlns:a16="http://schemas.microsoft.com/office/drawing/2014/main" id="{CAC6C59E-AA62-DC98-745D-6EA2EDD8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/>
          <a:stretch/>
        </p:blipFill>
        <p:spPr bwMode="auto">
          <a:xfrm>
            <a:off x="0" y="10"/>
            <a:ext cx="86585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AB0BC3-7DE2-9F65-0DCD-CA52BEC4AEF2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1D3C7D0-45DB-4CB2-FD71-A5586AC4E601}"/>
              </a:ext>
            </a:extLst>
          </p:cNvPr>
          <p:cNvSpPr/>
          <p:nvPr/>
        </p:nvSpPr>
        <p:spPr>
          <a:xfrm>
            <a:off x="3449053" y="1379567"/>
            <a:ext cx="8360423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franquicia ofrece la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posibilidad de explotar un modelo comercial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respaldado por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marca que posee una buena imagen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corporativa, que le permite disfrutar de las ventajas derivadas de la formación, asistencia u asesoramiento de la empresa franquiciadora.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Existen varias formas de internacionalizarse mediante una franquicia, las más tradicionales son: 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 Directa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Máster franquicia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55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Franchise business concept,hand choose wood blog with franchise marketing.">
            <a:extLst>
              <a:ext uri="{FF2B5EF4-FFF2-40B4-BE49-F238E27FC236}">
                <a16:creationId xmlns:a16="http://schemas.microsoft.com/office/drawing/2014/main" id="{CAC6C59E-AA62-DC98-745D-6EA2EDD8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/>
          <a:stretch/>
        </p:blipFill>
        <p:spPr bwMode="auto">
          <a:xfrm>
            <a:off x="0" y="10"/>
            <a:ext cx="86585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AB0BC3-7DE2-9F65-0DCD-CA52BEC4AEF2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CC2A868-6FF4-6D8B-97C2-C7512B681BE8}"/>
              </a:ext>
            </a:extLst>
          </p:cNvPr>
          <p:cNvSpPr/>
          <p:nvPr/>
        </p:nvSpPr>
        <p:spPr>
          <a:xfrm>
            <a:off x="3737811" y="1545776"/>
            <a:ext cx="811307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 Directa.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el proceso de desarrollo tradicional en los mercados domésticos.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cadena franquiciadora otorga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franquicias individuales en el país extranjero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 supone la visita regular o la creación de una estructura empresarial mínima en el país de destino, por parte de la cadena franquiciadora, para poder realizar un seguimiento adecuado de las obligaciones contraídas con el franquiciado</a:t>
            </a:r>
          </a:p>
        </p:txBody>
      </p:sp>
    </p:spTree>
    <p:extLst>
      <p:ext uri="{BB962C8B-B14F-4D97-AF65-F5344CB8AC3E}">
        <p14:creationId xmlns:p14="http://schemas.microsoft.com/office/powerpoint/2010/main" val="404206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6C99619-F931-8AA6-9AB7-59F4C3916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13" y="457410"/>
            <a:ext cx="9559342" cy="560650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56AA9BB-73C8-BA67-962C-B6F34568BE1F}"/>
              </a:ext>
            </a:extLst>
          </p:cNvPr>
          <p:cNvSpPr/>
          <p:nvPr/>
        </p:nvSpPr>
        <p:spPr>
          <a:xfrm>
            <a:off x="1168645" y="211190"/>
            <a:ext cx="105493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 Directa.</a:t>
            </a: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09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8E2A811-D9B6-9847-B620-E88BFD3D66AB}"/>
              </a:ext>
            </a:extLst>
          </p:cNvPr>
          <p:cNvSpPr/>
          <p:nvPr/>
        </p:nvSpPr>
        <p:spPr>
          <a:xfrm>
            <a:off x="1290736" y="99537"/>
            <a:ext cx="105493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 Directa.</a:t>
            </a:r>
          </a:p>
        </p:txBody>
      </p:sp>
      <p:pic>
        <p:nvPicPr>
          <p:cNvPr id="2050" name="Picture 2" descr="Inicio | Servientrega S.A.">
            <a:extLst>
              <a:ext uri="{FF2B5EF4-FFF2-40B4-BE49-F238E27FC236}">
                <a16:creationId xmlns:a16="http://schemas.microsoft.com/office/drawing/2014/main" id="{33CE99B3-AE55-9748-860C-563C05513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00" y="969713"/>
            <a:ext cx="2346960" cy="11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logo totto para niña | Dibujos de chicas, Niños,  Totto">
            <a:extLst>
              <a:ext uri="{FF2B5EF4-FFF2-40B4-BE49-F238E27FC236}">
                <a16:creationId xmlns:a16="http://schemas.microsoft.com/office/drawing/2014/main" id="{F35F3AB6-3D32-4549-BF17-1B916CA5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" y="2470250"/>
            <a:ext cx="3731260" cy="14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ual del secreto del éxito Bogotá Beer Company by Juan Sebastián Sánchez  Díaz - issuu">
            <a:extLst>
              <a:ext uri="{FF2B5EF4-FFF2-40B4-BE49-F238E27FC236}">
                <a16:creationId xmlns:a16="http://schemas.microsoft.com/office/drawing/2014/main" id="{85762817-0918-3845-8526-3A00CCDE5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3" b="19120"/>
          <a:stretch/>
        </p:blipFill>
        <p:spPr bwMode="auto">
          <a:xfrm>
            <a:off x="316340" y="380811"/>
            <a:ext cx="3750800" cy="169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stribuidor-velez – cuerosvelezco">
            <a:extLst>
              <a:ext uri="{FF2B5EF4-FFF2-40B4-BE49-F238E27FC236}">
                <a16:creationId xmlns:a16="http://schemas.microsoft.com/office/drawing/2014/main" id="{0462A14C-267E-D74F-8D99-FDC3B12B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91" y="4054902"/>
            <a:ext cx="2185800" cy="16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ranquicia Koaj AGC - Home | Facebook">
            <a:extLst>
              <a:ext uri="{FF2B5EF4-FFF2-40B4-BE49-F238E27FC236}">
                <a16:creationId xmlns:a16="http://schemas.microsoft.com/office/drawing/2014/main" id="{7E05056A-B365-D545-B5D6-66BA96D69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9" b="36370"/>
          <a:stretch/>
        </p:blipFill>
        <p:spPr bwMode="auto">
          <a:xfrm>
            <a:off x="4383314" y="2517874"/>
            <a:ext cx="2705100" cy="10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ranquicias en Colombia | Franquicias exitosas y rentables - Results from  #690">
            <a:extLst>
              <a:ext uri="{FF2B5EF4-FFF2-40B4-BE49-F238E27FC236}">
                <a16:creationId xmlns:a16="http://schemas.microsoft.com/office/drawing/2014/main" id="{908222CD-4B60-3046-B87E-82980660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376" y="1139804"/>
            <a:ext cx="1910295" cy="14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icio - Cosechas">
            <a:extLst>
              <a:ext uri="{FF2B5EF4-FFF2-40B4-BE49-F238E27FC236}">
                <a16:creationId xmlns:a16="http://schemas.microsoft.com/office/drawing/2014/main" id="{AF643DD0-10B5-BC2A-C4CC-D78B3BF7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9" y="4206835"/>
            <a:ext cx="3450010" cy="13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icio | Pandebonos Valluno">
            <a:extLst>
              <a:ext uri="{FF2B5EF4-FFF2-40B4-BE49-F238E27FC236}">
                <a16:creationId xmlns:a16="http://schemas.microsoft.com/office/drawing/2014/main" id="{BC353F2B-F9F6-0E5A-B9D1-D6E34D71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308" y="2999973"/>
            <a:ext cx="2552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▷🥇CAFÉ JUAN VALDEZ | TODO sobre esta emblemática marca">
            <a:extLst>
              <a:ext uri="{FF2B5EF4-FFF2-40B4-BE49-F238E27FC236}">
                <a16:creationId xmlns:a16="http://schemas.microsoft.com/office/drawing/2014/main" id="{4BE27E05-607F-5017-2E00-DD3E63646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7731" r="5416" b="9953"/>
          <a:stretch/>
        </p:blipFill>
        <p:spPr bwMode="auto">
          <a:xfrm>
            <a:off x="7337448" y="1008761"/>
            <a:ext cx="2159860" cy="15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-Crepes-Waffles-01 - MAMBO">
            <a:extLst>
              <a:ext uri="{FF2B5EF4-FFF2-40B4-BE49-F238E27FC236}">
                <a16:creationId xmlns:a16="http://schemas.microsoft.com/office/drawing/2014/main" id="{F318A5EE-0E5B-0B86-D983-244CFE00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44" y="3470108"/>
            <a:ext cx="2552700" cy="169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53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Franchise business concept,hand choose wood blog with franchise marketing.">
            <a:extLst>
              <a:ext uri="{FF2B5EF4-FFF2-40B4-BE49-F238E27FC236}">
                <a16:creationId xmlns:a16="http://schemas.microsoft.com/office/drawing/2014/main" id="{CAC6C59E-AA62-DC98-745D-6EA2EDD8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/>
          <a:stretch/>
        </p:blipFill>
        <p:spPr bwMode="auto">
          <a:xfrm>
            <a:off x="0" y="10"/>
            <a:ext cx="86585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AB0BC3-7DE2-9F65-0DCD-CA52BEC4AEF2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5C2F6A0-4D74-306B-EB96-A8C518C2A844}"/>
              </a:ext>
            </a:extLst>
          </p:cNvPr>
          <p:cNvSpPr/>
          <p:nvPr/>
        </p:nvSpPr>
        <p:spPr>
          <a:xfrm>
            <a:off x="3128211" y="1379567"/>
            <a:ext cx="87750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Franquicia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una modalidad de negocio por la que el franquiciador otorga al franquiciado el derecho a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explotar una franquicia en un territorio amplio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generalmente todo un país o una extensa región.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esa zona, el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franquiciado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 el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responsable de extender la firma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teniendo el deber de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dirigir, desarrollar el concepto y buscar nuevos franquiciados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166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Franchise business concept,hand choose wood blog with franchise marketing.">
            <a:extLst>
              <a:ext uri="{FF2B5EF4-FFF2-40B4-BE49-F238E27FC236}">
                <a16:creationId xmlns:a16="http://schemas.microsoft.com/office/drawing/2014/main" id="{CAC6C59E-AA62-DC98-745D-6EA2EDD8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/>
          <a:stretch/>
        </p:blipFill>
        <p:spPr bwMode="auto">
          <a:xfrm>
            <a:off x="0" y="10"/>
            <a:ext cx="86585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AB0BC3-7DE2-9F65-0DCD-CA52BEC4AEF2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5C2F6A0-4D74-306B-EB96-A8C518C2A844}"/>
              </a:ext>
            </a:extLst>
          </p:cNvPr>
          <p:cNvSpPr/>
          <p:nvPr/>
        </p:nvSpPr>
        <p:spPr>
          <a:xfrm>
            <a:off x="3962400" y="1379567"/>
            <a:ext cx="79408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Franquicia.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franquiciado tiene el derecho a poseer y operar más de un establecimiento, así como el derecho a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sub-franquiciar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apertura de otros establecimientos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otras empresas independientes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(llamados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sub-franquiciados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todo ello durante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tiempo determinado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dentro de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área geográfica específica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40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Export control abstract concept illustration Free Vector">
            <a:extLst>
              <a:ext uri="{FF2B5EF4-FFF2-40B4-BE49-F238E27FC236}">
                <a16:creationId xmlns:a16="http://schemas.microsoft.com/office/drawing/2014/main" id="{637621F2-0489-F146-BE1D-17668D154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1" r="9089" b="1300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42FBAD-CCCC-8E41-B7FF-13FC73D16123}"/>
              </a:ext>
            </a:extLst>
          </p:cNvPr>
          <p:cNvSpPr/>
          <p:nvPr/>
        </p:nvSpPr>
        <p:spPr>
          <a:xfrm>
            <a:off x="320608" y="1015986"/>
            <a:ext cx="5406424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Exportación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49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Franchise business concept,hand choose wood blog with franchise marketing.">
            <a:extLst>
              <a:ext uri="{FF2B5EF4-FFF2-40B4-BE49-F238E27FC236}">
                <a16:creationId xmlns:a16="http://schemas.microsoft.com/office/drawing/2014/main" id="{CAC6C59E-AA62-DC98-745D-6EA2EDD8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/>
          <a:stretch/>
        </p:blipFill>
        <p:spPr bwMode="auto">
          <a:xfrm>
            <a:off x="0" y="10"/>
            <a:ext cx="86585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AB0BC3-7DE2-9F65-0DCD-CA52BEC4AEF2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5C2F6A0-4D74-306B-EB96-A8C518C2A844}"/>
              </a:ext>
            </a:extLst>
          </p:cNvPr>
          <p:cNvSpPr/>
          <p:nvPr/>
        </p:nvSpPr>
        <p:spPr>
          <a:xfrm>
            <a:off x="3962400" y="1228398"/>
            <a:ext cx="79408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Franquicia.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este tipo de modalidad hay tres participantes: 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2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Franquiciador 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es el propietario de la marca, el Know-How (Manual de Franquicia) y los productos. 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2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Máster Franquiciado 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va a desarrollar el negocio de la franquicia a través de la búsqueda, selección y control de los sub-franquiciados.</a:t>
            </a:r>
          </a:p>
          <a:p>
            <a:pPr marL="50165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2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sub-franquiciados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son las personas físicas o jurídicas que gestionan los puntos de venta.</a:t>
            </a:r>
          </a:p>
        </p:txBody>
      </p:sp>
    </p:spTree>
    <p:extLst>
      <p:ext uri="{BB962C8B-B14F-4D97-AF65-F5344CB8AC3E}">
        <p14:creationId xmlns:p14="http://schemas.microsoft.com/office/powerpoint/2010/main" val="4054979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2063F720-F46D-54BF-DFFC-B35C4070A1FE}"/>
              </a:ext>
            </a:extLst>
          </p:cNvPr>
          <p:cNvGrpSpPr/>
          <p:nvPr/>
        </p:nvGrpSpPr>
        <p:grpSpPr>
          <a:xfrm>
            <a:off x="2213811" y="10365"/>
            <a:ext cx="7828547" cy="6510753"/>
            <a:chOff x="2692724" y="137398"/>
            <a:chExt cx="6628844" cy="6510753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DE79037-92D5-449D-4C4E-1FED42F20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89" t="43489" r="2922"/>
            <a:stretch/>
          </p:blipFill>
          <p:spPr>
            <a:xfrm>
              <a:off x="2692724" y="5492963"/>
              <a:ext cx="3103304" cy="1155188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7716566D-A009-8BB9-B8C2-5CD1177C2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89" t="43489" r="2922"/>
            <a:stretch/>
          </p:blipFill>
          <p:spPr>
            <a:xfrm>
              <a:off x="6218264" y="5476921"/>
              <a:ext cx="3103304" cy="1155188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2F9D89C-35B7-0306-CD74-780955D26925}"/>
                </a:ext>
              </a:extLst>
            </p:cNvPr>
            <p:cNvCxnSpPr/>
            <p:nvPr/>
          </p:nvCxnSpPr>
          <p:spPr>
            <a:xfrm>
              <a:off x="5935578" y="1636295"/>
              <a:ext cx="0" cy="846675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9CEFA36-712E-2C97-48CE-086503FDB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76"/>
            <a:stretch/>
          </p:blipFill>
          <p:spPr>
            <a:xfrm>
              <a:off x="3088780" y="2354634"/>
              <a:ext cx="5693596" cy="3318426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3085A35-BBEA-9376-A42F-D1457299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67" r="27709" b="55063"/>
            <a:stretch/>
          </p:blipFill>
          <p:spPr>
            <a:xfrm>
              <a:off x="4532345" y="137398"/>
              <a:ext cx="2831431" cy="1790829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772A170-806A-2B3A-C4EC-5D614F555A25}"/>
                </a:ext>
              </a:extLst>
            </p:cNvPr>
            <p:cNvSpPr txBox="1"/>
            <p:nvPr/>
          </p:nvSpPr>
          <p:spPr>
            <a:xfrm>
              <a:off x="5226448" y="2311734"/>
              <a:ext cx="15231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Máster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Franquiciado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4BCCEF0-09A3-F95E-0A54-3B1537785AEC}"/>
                </a:ext>
              </a:extLst>
            </p:cNvPr>
            <p:cNvSpPr txBox="1"/>
            <p:nvPr/>
          </p:nvSpPr>
          <p:spPr>
            <a:xfrm>
              <a:off x="5151225" y="336884"/>
              <a:ext cx="1417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Franquiciador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7BB8A46-30D0-21AF-0EF2-84D91167A91A}"/>
                </a:ext>
              </a:extLst>
            </p:cNvPr>
            <p:cNvSpPr txBox="1"/>
            <p:nvPr/>
          </p:nvSpPr>
          <p:spPr>
            <a:xfrm>
              <a:off x="3406683" y="4360146"/>
              <a:ext cx="1771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Sub-Franquiciado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País 1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5BB262C-4C06-F125-4CA4-AA9B806CF4E3}"/>
                </a:ext>
              </a:extLst>
            </p:cNvPr>
            <p:cNvSpPr txBox="1"/>
            <p:nvPr/>
          </p:nvSpPr>
          <p:spPr>
            <a:xfrm>
              <a:off x="5178322" y="4360146"/>
              <a:ext cx="1771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Sub-Franquiciado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País 2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9EB50B0-12CC-E2CF-8B24-99AD14E95391}"/>
                </a:ext>
              </a:extLst>
            </p:cNvPr>
            <p:cNvSpPr txBox="1"/>
            <p:nvPr/>
          </p:nvSpPr>
          <p:spPr>
            <a:xfrm>
              <a:off x="6980349" y="4370962"/>
              <a:ext cx="1771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Sub-Franquiciado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País 3</a:t>
              </a: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C1D33CB-3041-71F5-7EC7-B2ECDB83FDB9}"/>
              </a:ext>
            </a:extLst>
          </p:cNvPr>
          <p:cNvSpPr/>
          <p:nvPr/>
        </p:nvSpPr>
        <p:spPr>
          <a:xfrm>
            <a:off x="3597574" y="131112"/>
            <a:ext cx="8522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Franquicia</a:t>
            </a:r>
          </a:p>
        </p:txBody>
      </p:sp>
    </p:spTree>
    <p:extLst>
      <p:ext uri="{BB962C8B-B14F-4D97-AF65-F5344CB8AC3E}">
        <p14:creationId xmlns:p14="http://schemas.microsoft.com/office/powerpoint/2010/main" val="1367412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cos Dorados">
            <a:extLst>
              <a:ext uri="{FF2B5EF4-FFF2-40B4-BE49-F238E27FC236}">
                <a16:creationId xmlns:a16="http://schemas.microsoft.com/office/drawing/2014/main" id="{9EE6EA5A-31BD-554F-BBAC-ABE87BC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05" y="1089506"/>
            <a:ext cx="5539160" cy="16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artimos nuestra nueva alianza con kumon">
            <a:extLst>
              <a:ext uri="{FF2B5EF4-FFF2-40B4-BE49-F238E27FC236}">
                <a16:creationId xmlns:a16="http://schemas.microsoft.com/office/drawing/2014/main" id="{2B49FE9F-B739-FB46-986F-CE4683B5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55" y="2898580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sea (empresa) - Wikipedia, la enciclopedia libre">
            <a:extLst>
              <a:ext uri="{FF2B5EF4-FFF2-40B4-BE49-F238E27FC236}">
                <a16:creationId xmlns:a16="http://schemas.microsoft.com/office/drawing/2014/main" id="{BB34B9B1-D9C3-0047-8095-7FF5E10A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0" y="425421"/>
            <a:ext cx="4381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F98F34-9679-D512-40BA-B05E6CAE8F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625"/>
          <a:stretch/>
        </p:blipFill>
        <p:spPr>
          <a:xfrm>
            <a:off x="1437372" y="2411661"/>
            <a:ext cx="1459832" cy="13100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BC57C4-2032-2EF9-78B4-C1186570BC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12" r="38236"/>
          <a:stretch/>
        </p:blipFill>
        <p:spPr>
          <a:xfrm>
            <a:off x="409463" y="3307601"/>
            <a:ext cx="1262661" cy="12580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1C9EEA9-02D1-0859-D7B0-59DA369962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218"/>
          <a:stretch/>
        </p:blipFill>
        <p:spPr>
          <a:xfrm>
            <a:off x="2659094" y="3307601"/>
            <a:ext cx="1126491" cy="1258079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DB0F3384-E37E-E79E-6D3E-DC737767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274" y="2805980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55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Franchise business concept,hand choose wood blog with franchise marketing.">
            <a:extLst>
              <a:ext uri="{FF2B5EF4-FFF2-40B4-BE49-F238E27FC236}">
                <a16:creationId xmlns:a16="http://schemas.microsoft.com/office/drawing/2014/main" id="{CAC6C59E-AA62-DC98-745D-6EA2EDD8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/>
          <a:stretch/>
        </p:blipFill>
        <p:spPr bwMode="auto">
          <a:xfrm>
            <a:off x="0" y="10"/>
            <a:ext cx="86585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AB0BC3-7DE2-9F65-0DCD-CA52BEC4AEF2}"/>
              </a:ext>
            </a:extLst>
          </p:cNvPr>
          <p:cNvSpPr/>
          <p:nvPr/>
        </p:nvSpPr>
        <p:spPr>
          <a:xfrm>
            <a:off x="3276818" y="222244"/>
            <a:ext cx="8658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Diferencias entre una Máster franquicia y una Directa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D070261-DA44-FAE2-60F9-A8E48ACDD425}"/>
              </a:ext>
            </a:extLst>
          </p:cNvPr>
          <p:cNvGraphicFramePr>
            <a:graphicFrameLocks noGrp="1"/>
          </p:cNvGraphicFramePr>
          <p:nvPr/>
        </p:nvGraphicFramePr>
        <p:xfrm>
          <a:off x="335359" y="1579966"/>
          <a:ext cx="11518232" cy="4815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59116">
                  <a:extLst>
                    <a:ext uri="{9D8B030D-6E8A-4147-A177-3AD203B41FA5}">
                      <a16:colId xmlns:a16="http://schemas.microsoft.com/office/drawing/2014/main" val="3994796150"/>
                    </a:ext>
                  </a:extLst>
                </a:gridCol>
                <a:gridCol w="5759116">
                  <a:extLst>
                    <a:ext uri="{9D8B030D-6E8A-4147-A177-3AD203B41FA5}">
                      <a16:colId xmlns:a16="http://schemas.microsoft.com/office/drawing/2014/main" val="2402261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Master Franquicia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Franquicia Directa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7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es-ES_tradnl" sz="2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 otorga el derecho al Máster Franquiciado para desarrollar y gestionar un sistema de franquicias completo en una región o país determinado.</a:t>
                      </a:r>
                    </a:p>
                    <a:p>
                      <a:pPr marL="342900" indent="-342900" algn="just"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Máster Franquiciado tiene la responsabilidad de encontrar y seleccionar a los sub-franquiciados, proporcionarles formación y apoyo, y supervisar su operación en la región asignada. </a:t>
                      </a:r>
                    </a:p>
                    <a:p>
                      <a:pPr marL="342900" indent="-342900" algn="just"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Máster Franquiciado recibe apoyo y asistencia del Franquiciador en áreas como el desarrollo del producto, la publicidad y la promoción de la marca.</a:t>
                      </a:r>
                      <a:endParaRPr lang="es-ES_tradn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38150" indent="-342900" algn="just">
                        <a:spcAft>
                          <a:spcPts val="1200"/>
                        </a:spcAft>
                        <a:buFont typeface="Wingdings" pitchFamily="2" charset="2"/>
                        <a:buChar char="v"/>
                        <a:tabLst/>
                      </a:pPr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 otorga el derecho a un franquiciado individual para operar una unidad de negocio en un territorio específico</a:t>
                      </a:r>
                    </a:p>
                    <a:p>
                      <a:pPr marL="438150" indent="-342900" algn="just">
                        <a:spcAft>
                          <a:spcPts val="1200"/>
                        </a:spcAft>
                        <a:buFont typeface="Wingdings" pitchFamily="2" charset="2"/>
                        <a:buChar char="v"/>
                        <a:tabLst/>
                      </a:pPr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franquiciado individual opera su unidad de negocio bajo las directrices y el apoyo del Franquiciador, y normalmente tiene una menor inversión inicial que en el caso de la Master Franquicia. </a:t>
                      </a:r>
                    </a:p>
                    <a:p>
                      <a:pPr marL="438150" indent="-342900" algn="just">
                        <a:spcAft>
                          <a:spcPts val="1200"/>
                        </a:spcAft>
                        <a:buFont typeface="Wingdings" pitchFamily="2" charset="2"/>
                        <a:buChar char="v"/>
                        <a:tabLst/>
                      </a:pPr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franquiciado individual tiene menos responsabilidades en cuanto a la expansión de la marca en la región.</a:t>
                      </a:r>
                      <a:endParaRPr lang="es-ES_tradn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04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106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Franchise business concept,hand choose wood blog with franchise marketing.">
            <a:extLst>
              <a:ext uri="{FF2B5EF4-FFF2-40B4-BE49-F238E27FC236}">
                <a16:creationId xmlns:a16="http://schemas.microsoft.com/office/drawing/2014/main" id="{CAC6C59E-AA62-DC98-745D-6EA2EDD8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/>
          <a:stretch/>
        </p:blipFill>
        <p:spPr bwMode="auto">
          <a:xfrm>
            <a:off x="0" y="10"/>
            <a:ext cx="86585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AB0BC3-7DE2-9F65-0DCD-CA52BEC4AEF2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Franquicias y Licencias.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5C2F6A0-4D74-306B-EB96-A8C518C2A844}"/>
              </a:ext>
            </a:extLst>
          </p:cNvPr>
          <p:cNvSpPr/>
          <p:nvPr/>
        </p:nvSpPr>
        <p:spPr>
          <a:xfrm>
            <a:off x="1315453" y="1228398"/>
            <a:ext cx="1058778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Tanto las licencias como las franquicias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permiten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una compañía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en los mercados internacionales sin gastar grandes montos de dinero 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 exterior y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 contratar o trasladar personal 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que maneje sus operaciones en el extranjero.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s-CO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isminuyen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problemas relacionados con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costos de embarque, aranceles y restricciones al comercio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kumimoji="0" lang="es-CO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ermiten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la empresa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cree un buen nombre 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sus productos en un mercado exterior, el cual ayudará a la compañía en caso de que decida producir o comercializar sus productos directamente en ese país en el futuro.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el licenciatario o franquiciado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mantiene normas altas de calidad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puede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perjudicar la imagen del producto y de la marca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2676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BEE32D-CB54-0295-45DC-B64121251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1" b="17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42FBAD-CCCC-8E41-B7FF-13FC73D16123}"/>
              </a:ext>
            </a:extLst>
          </p:cNvPr>
          <p:cNvSpPr/>
          <p:nvPr/>
        </p:nvSpPr>
        <p:spPr>
          <a:xfrm>
            <a:off x="8521456" y="486773"/>
            <a:ext cx="3585411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Joint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Ventures</a:t>
            </a:r>
          </a:p>
        </p:txBody>
      </p:sp>
      <p:sp>
        <p:nvSpPr>
          <p:cNvPr id="3" name="AutoShape 2" descr="Free vector flat business deal concept">
            <a:extLst>
              <a:ext uri="{FF2B5EF4-FFF2-40B4-BE49-F238E27FC236}">
                <a16:creationId xmlns:a16="http://schemas.microsoft.com/office/drawing/2014/main" id="{A5EA4CA1-9AB6-4C06-96B7-07CB15CC0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124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BEE32D-CB54-0295-45DC-B64121251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251" b="17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Free vector flat business deal concept">
            <a:extLst>
              <a:ext uri="{FF2B5EF4-FFF2-40B4-BE49-F238E27FC236}">
                <a16:creationId xmlns:a16="http://schemas.microsoft.com/office/drawing/2014/main" id="{A5EA4CA1-9AB6-4C06-96B7-07CB15CC0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DD7FE6-87DB-A628-F2F7-646752FEF351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Ventures – Empresas Conjuntas.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448FB38-88E1-3C8F-40C6-B332F1DDAE35}"/>
              </a:ext>
            </a:extLst>
          </p:cNvPr>
          <p:cNvSpPr/>
          <p:nvPr/>
        </p:nvSpPr>
        <p:spPr>
          <a:xfrm>
            <a:off x="3962400" y="1228398"/>
            <a:ext cx="794084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una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asociación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o más empresas 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desarrollar un negocio, normalmente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larga duración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 el cual se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comparte el control 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la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toma de decisiones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los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beneficios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el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riesgo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función de la aportación proporcional de capital por parte de una de las partes.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empresa conjunta posee, por tanto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entidad jurídica propia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realiza operaciones por sí misma.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uno de los socios puede aportar a la empresa conjunta activos de distinta naturaleza: dinero, activos físicos, recursos humanos, know-how, redes de distribución, tecnología, etc.</a:t>
            </a:r>
          </a:p>
        </p:txBody>
      </p:sp>
    </p:spTree>
    <p:extLst>
      <p:ext uri="{BB962C8B-B14F-4D97-AF65-F5344CB8AC3E}">
        <p14:creationId xmlns:p14="http://schemas.microsoft.com/office/powerpoint/2010/main" val="3308986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BEE32D-CB54-0295-45DC-B64121251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251" b="17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Free vector flat business deal concept">
            <a:extLst>
              <a:ext uri="{FF2B5EF4-FFF2-40B4-BE49-F238E27FC236}">
                <a16:creationId xmlns:a16="http://schemas.microsoft.com/office/drawing/2014/main" id="{A5EA4CA1-9AB6-4C06-96B7-07CB15CC0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DD7FE6-87DB-A628-F2F7-646752FEF351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Ventures – Empresas Conjuntas.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448FB38-88E1-3C8F-40C6-B332F1DDAE35}"/>
              </a:ext>
            </a:extLst>
          </p:cNvPr>
          <p:cNvSpPr/>
          <p:nvPr/>
        </p:nvSpPr>
        <p:spPr>
          <a:xfrm>
            <a:off x="4459705" y="1228398"/>
            <a:ext cx="74435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 mayoría de los casos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 proporción de capital compartida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cada socio es tal, que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permite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ninguno de ellos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tenga una posición de dominio sobre el otro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 principio, suele ser la proporción </a:t>
            </a:r>
            <a:r>
              <a:rPr kumimoji="0" lang="es-C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50:50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acuerdo al alcance del mercado, se distinguen principalmente dos tipos de empresas conjuntas: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</a:t>
            </a:r>
          </a:p>
        </p:txBody>
      </p:sp>
    </p:spTree>
    <p:extLst>
      <p:ext uri="{BB962C8B-B14F-4D97-AF65-F5344CB8AC3E}">
        <p14:creationId xmlns:p14="http://schemas.microsoft.com/office/powerpoint/2010/main" val="1227615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BEE32D-CB54-0295-45DC-B64121251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251" b="17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Free vector flat business deal concept">
            <a:extLst>
              <a:ext uri="{FF2B5EF4-FFF2-40B4-BE49-F238E27FC236}">
                <a16:creationId xmlns:a16="http://schemas.microsoft.com/office/drawing/2014/main" id="{A5EA4CA1-9AB6-4C06-96B7-07CB15CC0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9415" y="33027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DD7FE6-87DB-A628-F2F7-646752FEF351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Ventures – Empresas Conjuntas.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6AC472E-EBAC-BE8F-B5D6-D440F6ADCD91}"/>
              </a:ext>
            </a:extLst>
          </p:cNvPr>
          <p:cNvSpPr/>
          <p:nvPr/>
        </p:nvSpPr>
        <p:spPr>
          <a:xfrm>
            <a:off x="4171071" y="1721490"/>
            <a:ext cx="7732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 Conjunta Local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DC69D9-5DB7-DF02-03B4-F546268CBB59}"/>
              </a:ext>
            </a:extLst>
          </p:cNvPr>
          <p:cNvSpPr/>
          <p:nvPr/>
        </p:nvSpPr>
        <p:spPr>
          <a:xfrm>
            <a:off x="4454850" y="2456144"/>
            <a:ext cx="74483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 como objetivos básicos la penetración en un mercado, facilitada por los conocimientos del socio local, o bien, la explotación de una serie de recursos localizados en dicho mercado a los que sólo tienen acceso las empresas locales.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 sido la principal forma de acceso utilizada en los países en vías de desarrollo</a:t>
            </a:r>
          </a:p>
        </p:txBody>
      </p:sp>
    </p:spTree>
    <p:extLst>
      <p:ext uri="{BB962C8B-B14F-4D97-AF65-F5344CB8AC3E}">
        <p14:creationId xmlns:p14="http://schemas.microsoft.com/office/powerpoint/2010/main" val="1801705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BEE32D-CB54-0295-45DC-B64121251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251" b="17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Free vector flat business deal concept">
            <a:extLst>
              <a:ext uri="{FF2B5EF4-FFF2-40B4-BE49-F238E27FC236}">
                <a16:creationId xmlns:a16="http://schemas.microsoft.com/office/drawing/2014/main" id="{A5EA4CA1-9AB6-4C06-96B7-07CB15CC0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9415" y="33728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DD7FE6-87DB-A628-F2F7-646752FEF351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Ventures – Empresas Conjuntas.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6AC472E-EBAC-BE8F-B5D6-D440F6ADCD91}"/>
              </a:ext>
            </a:extLst>
          </p:cNvPr>
          <p:cNvSpPr/>
          <p:nvPr/>
        </p:nvSpPr>
        <p:spPr>
          <a:xfrm>
            <a:off x="4171071" y="1810606"/>
            <a:ext cx="7732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 Conjunta Global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DC69D9-5DB7-DF02-03B4-F546268CBB59}"/>
              </a:ext>
            </a:extLst>
          </p:cNvPr>
          <p:cNvSpPr/>
          <p:nvPr/>
        </p:nvSpPr>
        <p:spPr>
          <a:xfrm>
            <a:off x="4454850" y="2526280"/>
            <a:ext cx="74483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Busca desarrollar una presencia en la mayoría de los mercados mundiales mediante la coordinación de los socios, o bien, mejorar la capacidad para competir a nivel global de los socios mediante la puesta en común de sus recursos y capacidades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0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port control abstract concept illustration Free Vector">
            <a:extLst>
              <a:ext uri="{FF2B5EF4-FFF2-40B4-BE49-F238E27FC236}">
                <a16:creationId xmlns:a16="http://schemas.microsoft.com/office/drawing/2014/main" id="{637621F2-0489-F146-BE1D-17668D154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6784" r="8643" b="9708"/>
          <a:stretch/>
        </p:blipFill>
        <p:spPr bwMode="auto">
          <a:xfrm>
            <a:off x="7834921" y="1297041"/>
            <a:ext cx="4357079" cy="42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E42FBAD-CCCC-8E41-B7FF-13FC73D16123}"/>
              </a:ext>
            </a:extLst>
          </p:cNvPr>
          <p:cNvSpPr/>
          <p:nvPr/>
        </p:nvSpPr>
        <p:spPr>
          <a:xfrm>
            <a:off x="144379" y="281247"/>
            <a:ext cx="10443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17467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Aspectos básicos en 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17467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2C9E4F7-2F5A-9044-9ECB-46713A462CF1}"/>
              </a:ext>
            </a:extLst>
          </p:cNvPr>
          <p:cNvSpPr/>
          <p:nvPr/>
        </p:nvSpPr>
        <p:spPr>
          <a:xfrm>
            <a:off x="144380" y="2059393"/>
            <a:ext cx="794084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AB45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se entiende por exportación?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la salida de mercancías del territorio aduanero colombiano con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destino a otro país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una zona franca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un depósito franco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el cumplimiento de los requisitos previstos en la norma.</a:t>
            </a:r>
          </a:p>
        </p:txBody>
      </p:sp>
    </p:spTree>
    <p:extLst>
      <p:ext uri="{BB962C8B-B14F-4D97-AF65-F5344CB8AC3E}">
        <p14:creationId xmlns:p14="http://schemas.microsoft.com/office/powerpoint/2010/main" val="4253083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02DA7-FC0F-1DA7-1B1A-BCDC3E545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D0169476-CF9A-9CB6-C424-66EA4BD20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3D4410-633F-ADC7-5CFE-FB362F38F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251" b="17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ADEECA78-ADD1-1952-0BC9-AE3CC22A2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Free vector flat business deal concept">
            <a:extLst>
              <a:ext uri="{FF2B5EF4-FFF2-40B4-BE49-F238E27FC236}">
                <a16:creationId xmlns:a16="http://schemas.microsoft.com/office/drawing/2014/main" id="{E9FA127F-95FC-63E5-D8C2-638DCE4E2C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9415" y="33728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1DC4266-0C74-B0F5-5FC5-599C5B6560BF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Ventures – Empresas Conjuntas.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DDCE151-0C81-B3F6-3D0A-B2DE25353478}"/>
              </a:ext>
            </a:extLst>
          </p:cNvPr>
          <p:cNvSpPr/>
          <p:nvPr/>
        </p:nvSpPr>
        <p:spPr>
          <a:xfrm>
            <a:off x="650857" y="3151595"/>
            <a:ext cx="3969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Vidrio para la construcción y productos aislantes y abrasivos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8220E8-B9E3-CF48-2606-45F113D3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59" y="1455470"/>
            <a:ext cx="2928730" cy="1511300"/>
          </a:xfrm>
          <a:prstGeom prst="rect">
            <a:avLst/>
          </a:prstGeom>
        </p:spPr>
      </p:pic>
      <p:pic>
        <p:nvPicPr>
          <p:cNvPr id="1026" name="Picture 2" descr="Argos Logo PNG Vector (EPS) Free Download">
            <a:extLst>
              <a:ext uri="{FF2B5EF4-FFF2-40B4-BE49-F238E27FC236}">
                <a16:creationId xmlns:a16="http://schemas.microsoft.com/office/drawing/2014/main" id="{EDE04D29-2592-BF37-E035-57EBBD3B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35" y="1409021"/>
            <a:ext cx="2903266" cy="15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EA96D38-5544-2550-8E70-C341452A5E33}"/>
              </a:ext>
            </a:extLst>
          </p:cNvPr>
          <p:cNvSpPr/>
          <p:nvPr/>
        </p:nvSpPr>
        <p:spPr>
          <a:xfrm>
            <a:off x="7365601" y="3123075"/>
            <a:ext cx="3969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Cemento y productos para la construcción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0557A7-E387-B77A-B6FA-F4A57D5A6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683" y="3721615"/>
            <a:ext cx="2990208" cy="2990208"/>
          </a:xfrm>
          <a:prstGeom prst="rect">
            <a:avLst/>
          </a:prstGeom>
        </p:spPr>
      </p:pic>
      <p:pic>
        <p:nvPicPr>
          <p:cNvPr id="12" name="Gráfico 11" descr="Arrow: Counter-clockwise curve con relleno sólido">
            <a:extLst>
              <a:ext uri="{FF2B5EF4-FFF2-40B4-BE49-F238E27FC236}">
                <a16:creationId xmlns:a16="http://schemas.microsoft.com/office/drawing/2014/main" id="{8F2E333D-1635-F824-5480-9E9C99CC6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813802">
            <a:off x="3554063" y="4079548"/>
            <a:ext cx="914400" cy="914400"/>
          </a:xfrm>
          <a:prstGeom prst="rect">
            <a:avLst/>
          </a:prstGeom>
        </p:spPr>
      </p:pic>
      <p:pic>
        <p:nvPicPr>
          <p:cNvPr id="13" name="Gráfico 12" descr="Arrow: Counter-clockwise curve con relleno sólido">
            <a:extLst>
              <a:ext uri="{FF2B5EF4-FFF2-40B4-BE49-F238E27FC236}">
                <a16:creationId xmlns:a16="http://schemas.microsoft.com/office/drawing/2014/main" id="{BEEBC760-AE8D-6718-0652-62B6CD5E9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53972" flipV="1">
            <a:off x="7192398" y="39890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979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363AE-F57C-50C1-15AA-9B998A86E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FC542F92-679A-CC7A-AC5F-836A58BB2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2D2B75-BC98-1845-B557-6A9995B87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251" b="17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53213D1C-4530-72DE-C0BE-1A3AB8B1C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Free vector flat business deal concept">
            <a:extLst>
              <a:ext uri="{FF2B5EF4-FFF2-40B4-BE49-F238E27FC236}">
                <a16:creationId xmlns:a16="http://schemas.microsoft.com/office/drawing/2014/main" id="{B7D01BDA-087A-C3E4-E1A5-CEF0D1F7D8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9415" y="33728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099614-8FFA-06AB-83F8-931161CB02AF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Ventures – Empresas Conjuntas.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9D8C426-82EF-4E79-B55C-2BE1FA08E8F3}"/>
              </a:ext>
            </a:extLst>
          </p:cNvPr>
          <p:cNvSpPr/>
          <p:nvPr/>
        </p:nvSpPr>
        <p:spPr>
          <a:xfrm>
            <a:off x="-248406" y="2815878"/>
            <a:ext cx="544514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 </a:t>
            </a:r>
            <a:r>
              <a:rPr kumimoji="0" lang="es-C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Colceramica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kumimoji="0" lang="es-C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roductos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servicios para la construcción y el mejoramiento del hogar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FCB3867-1FD9-825F-C058-3A4D1F836DC6}"/>
              </a:ext>
            </a:extLst>
          </p:cNvPr>
          <p:cNvSpPr/>
          <p:nvPr/>
        </p:nvSpPr>
        <p:spPr>
          <a:xfrm>
            <a:off x="7350869" y="2778691"/>
            <a:ext cx="396992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Eternit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Tejas y Sistemas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constructivos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ráfico 11" descr="Arrow: Counter-clockwise curve con relleno sólido">
            <a:extLst>
              <a:ext uri="{FF2B5EF4-FFF2-40B4-BE49-F238E27FC236}">
                <a16:creationId xmlns:a16="http://schemas.microsoft.com/office/drawing/2014/main" id="{68C5A3A6-32B3-268D-CEC8-3F98B1EEF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813802">
            <a:off x="3095983" y="4119655"/>
            <a:ext cx="914400" cy="914400"/>
          </a:xfrm>
          <a:prstGeom prst="rect">
            <a:avLst/>
          </a:prstGeom>
        </p:spPr>
      </p:pic>
      <p:pic>
        <p:nvPicPr>
          <p:cNvPr id="13" name="Gráfico 12" descr="Arrow: Counter-clockwise curve con relleno sólido">
            <a:extLst>
              <a:ext uri="{FF2B5EF4-FFF2-40B4-BE49-F238E27FC236}">
                <a16:creationId xmlns:a16="http://schemas.microsoft.com/office/drawing/2014/main" id="{6FF3E042-39CC-518D-E724-9A6CB3CE8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53972" flipV="1">
            <a:off x="8036811" y="4012693"/>
            <a:ext cx="914400" cy="914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692257-509E-454B-046A-C2F909522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582" y="1165518"/>
            <a:ext cx="1613173" cy="1613173"/>
          </a:xfrm>
          <a:prstGeom prst="rect">
            <a:avLst/>
          </a:prstGeom>
        </p:spPr>
      </p:pic>
      <p:pic>
        <p:nvPicPr>
          <p:cNvPr id="3076" name="Picture 4" descr="Nossos produtos – Eternit">
            <a:extLst>
              <a:ext uri="{FF2B5EF4-FFF2-40B4-BE49-F238E27FC236}">
                <a16:creationId xmlns:a16="http://schemas.microsoft.com/office/drawing/2014/main" id="{DFAB8365-E627-E311-7070-E70216A72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26" y="1368947"/>
            <a:ext cx="4414253" cy="11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CDD633F-D3CA-9AE8-70E0-149B3D0D0571}"/>
              </a:ext>
            </a:extLst>
          </p:cNvPr>
          <p:cNvSpPr txBox="1"/>
          <p:nvPr/>
        </p:nvSpPr>
        <p:spPr>
          <a:xfrm>
            <a:off x="2997296" y="5006282"/>
            <a:ext cx="66042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Compañía Suramericana de Cerámica (CSC) en Brasil</a:t>
            </a:r>
          </a:p>
          <a:p>
            <a:pPr algn="ctr"/>
            <a:r>
              <a:rPr lang="es-ES_tradn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Producción y comercialización de sanitarios y lavamanos.</a:t>
            </a:r>
          </a:p>
        </p:txBody>
      </p:sp>
    </p:spTree>
    <p:extLst>
      <p:ext uri="{BB962C8B-B14F-4D97-AF65-F5344CB8AC3E}">
        <p14:creationId xmlns:p14="http://schemas.microsoft.com/office/powerpoint/2010/main" val="3374955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BD856-E7A6-A765-3E64-4D09B7FE1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2D000349-666D-449B-AC17-576D2B5C0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2A5376-0606-F379-CE94-E3FC16754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251" b="17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14FB5C76-3C79-F5C0-DA46-1A4617466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Free vector flat business deal concept">
            <a:extLst>
              <a:ext uri="{FF2B5EF4-FFF2-40B4-BE49-F238E27FC236}">
                <a16:creationId xmlns:a16="http://schemas.microsoft.com/office/drawing/2014/main" id="{8D7DE61C-3CAD-CCEE-55E4-C9088FE7C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9415" y="33728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DDDAD01-770C-4908-67F4-EB5DD0317FE5}"/>
              </a:ext>
            </a:extLst>
          </p:cNvPr>
          <p:cNvSpPr/>
          <p:nvPr/>
        </p:nvSpPr>
        <p:spPr>
          <a:xfrm>
            <a:off x="2919663" y="366623"/>
            <a:ext cx="898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Ventures – Empresas Conjuntas.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CC24707-4E23-CC24-269D-ECDB81F7D92C}"/>
              </a:ext>
            </a:extLst>
          </p:cNvPr>
          <p:cNvSpPr/>
          <p:nvPr/>
        </p:nvSpPr>
        <p:spPr>
          <a:xfrm>
            <a:off x="-248406" y="2815878"/>
            <a:ext cx="5445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Franquiciado de Starbucks para </a:t>
            </a:r>
            <a:r>
              <a:rPr kumimoji="0" lang="es-C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Latinoamerica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ráfico 11" descr="Arrow: Counter-clockwise curve con relleno sólido">
            <a:extLst>
              <a:ext uri="{FF2B5EF4-FFF2-40B4-BE49-F238E27FC236}">
                <a16:creationId xmlns:a16="http://schemas.microsoft.com/office/drawing/2014/main" id="{4D807B42-94BC-A8CD-A87C-3116577C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813802">
            <a:off x="3095983" y="4119655"/>
            <a:ext cx="914400" cy="914400"/>
          </a:xfrm>
          <a:prstGeom prst="rect">
            <a:avLst/>
          </a:prstGeom>
        </p:spPr>
      </p:pic>
      <p:pic>
        <p:nvPicPr>
          <p:cNvPr id="13" name="Gráfico 12" descr="Arrow: Counter-clockwise curve con relleno sólido">
            <a:extLst>
              <a:ext uri="{FF2B5EF4-FFF2-40B4-BE49-F238E27FC236}">
                <a16:creationId xmlns:a16="http://schemas.microsoft.com/office/drawing/2014/main" id="{1ECE5596-10E4-F27C-6608-892791B54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53972" flipV="1">
            <a:off x="8036811" y="4012693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10E0CD2-429C-DDBD-6D69-8C45DABEE916}"/>
              </a:ext>
            </a:extLst>
          </p:cNvPr>
          <p:cNvSpPr txBox="1"/>
          <p:nvPr/>
        </p:nvSpPr>
        <p:spPr>
          <a:xfrm>
            <a:off x="2985300" y="5574084"/>
            <a:ext cx="6604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Estrella Andina.</a:t>
            </a:r>
          </a:p>
          <a:p>
            <a:pPr algn="ctr"/>
            <a:r>
              <a:rPr lang="es-ES_tradn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operadora de la franquicia Starbucks en Colombia.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C0BA73-B1EF-DB25-0981-974203A9A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68" y="1283916"/>
            <a:ext cx="3224290" cy="137382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164BD3A-99B6-18D4-5B02-27EA7C3D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89" y="975624"/>
            <a:ext cx="2056521" cy="26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9EB7B5-4449-0E7E-211D-645CFCD36E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712" r="38236"/>
          <a:stretch/>
        </p:blipFill>
        <p:spPr>
          <a:xfrm>
            <a:off x="5266452" y="3607171"/>
            <a:ext cx="1974072" cy="19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23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BEE32D-CB54-0295-45DC-B64121251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251" b="17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Free vector flat business deal concept">
            <a:extLst>
              <a:ext uri="{FF2B5EF4-FFF2-40B4-BE49-F238E27FC236}">
                <a16:creationId xmlns:a16="http://schemas.microsoft.com/office/drawing/2014/main" id="{A5EA4CA1-9AB6-4C06-96B7-07CB15CC0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DD7FE6-87DB-A628-F2F7-646752FEF351}"/>
              </a:ext>
            </a:extLst>
          </p:cNvPr>
          <p:cNvSpPr/>
          <p:nvPr/>
        </p:nvSpPr>
        <p:spPr>
          <a:xfrm>
            <a:off x="2919663" y="366623"/>
            <a:ext cx="8983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Ventures – Empresas Conjuntas.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Ventajas: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DC69D9-5DB7-DF02-03B4-F546268CBB59}"/>
              </a:ext>
            </a:extLst>
          </p:cNvPr>
          <p:cNvSpPr/>
          <p:nvPr/>
        </p:nvSpPr>
        <p:spPr>
          <a:xfrm>
            <a:off x="2916617" y="1720840"/>
            <a:ext cx="895838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 ser un primer paso en el que se comprueba la realidad del mercado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kumimoji="0" lang="es-CO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empresa se beneficia del conocimiento del socio local sobre las condiciones competitivas, cultura, idioma, sistemas políticos y sistemas de negocios del país anfitrión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comparten costos y riesgos de entrada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 transferencia de conocimiento o tecnología entre las partes.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pueden evitar restricciones de los gobiernos foráneos sobre propiedad y control de las empresas.</a:t>
            </a:r>
          </a:p>
        </p:txBody>
      </p:sp>
    </p:spTree>
    <p:extLst>
      <p:ext uri="{BB962C8B-B14F-4D97-AF65-F5344CB8AC3E}">
        <p14:creationId xmlns:p14="http://schemas.microsoft.com/office/powerpoint/2010/main" val="1898479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BEE32D-CB54-0295-45DC-B64121251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251" b="17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Free vector flat business deal concept">
            <a:extLst>
              <a:ext uri="{FF2B5EF4-FFF2-40B4-BE49-F238E27FC236}">
                <a16:creationId xmlns:a16="http://schemas.microsoft.com/office/drawing/2014/main" id="{A5EA4CA1-9AB6-4C06-96B7-07CB15CC0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DD7FE6-87DB-A628-F2F7-646752FEF351}"/>
              </a:ext>
            </a:extLst>
          </p:cNvPr>
          <p:cNvSpPr/>
          <p:nvPr/>
        </p:nvSpPr>
        <p:spPr>
          <a:xfrm>
            <a:off x="2919663" y="366623"/>
            <a:ext cx="8983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Ventures – Empresas Conjuntas.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Desventajas: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DC69D9-5DB7-DF02-03B4-F546268CBB59}"/>
              </a:ext>
            </a:extLst>
          </p:cNvPr>
          <p:cNvSpPr/>
          <p:nvPr/>
        </p:nvSpPr>
        <p:spPr>
          <a:xfrm>
            <a:off x="2916617" y="1720840"/>
            <a:ext cx="89583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Dificultades en la selección de un socio adecuado.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Posibilidad de fricciones entre las partes debido a diferencias culturales, estilos de dirección, prácticas de negocio, etc.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Posibilidad de comportamiento oportunista por parte de algún socio.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las grandes empresas, integrar las distintas empresas conjuntas entre los diferentes países puede resultar complejo.</a:t>
            </a:r>
          </a:p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Pérdida de independencia.</a:t>
            </a:r>
          </a:p>
        </p:txBody>
      </p:sp>
    </p:spTree>
    <p:extLst>
      <p:ext uri="{BB962C8B-B14F-4D97-AF65-F5344CB8AC3E}">
        <p14:creationId xmlns:p14="http://schemas.microsoft.com/office/powerpoint/2010/main" val="3011491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5717CEA-969A-FE1A-AE13-4F290A341E64}"/>
              </a:ext>
            </a:extLst>
          </p:cNvPr>
          <p:cNvSpPr/>
          <p:nvPr/>
        </p:nvSpPr>
        <p:spPr>
          <a:xfrm>
            <a:off x="3112168" y="263542"/>
            <a:ext cx="6331996" cy="825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Formas de Entrada a los mercados internacionales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1FB5ED2-97F4-BD36-BA1A-61F2C875C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98821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06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C5B78187-BD87-3045-9607-5662BCAFF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r="1" b="1"/>
          <a:stretch/>
        </p:blipFill>
        <p:spPr bwMode="auto">
          <a:xfrm>
            <a:off x="573086" y="12032"/>
            <a:ext cx="6164598" cy="608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793AA8E-2916-E348-B348-C322D4E92C6F}"/>
              </a:ext>
            </a:extLst>
          </p:cNvPr>
          <p:cNvSpPr/>
          <p:nvPr/>
        </p:nvSpPr>
        <p:spPr>
          <a:xfrm>
            <a:off x="7035579" y="2526379"/>
            <a:ext cx="4209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Formas de Exportación</a:t>
            </a:r>
          </a:p>
        </p:txBody>
      </p:sp>
    </p:spTree>
    <p:extLst>
      <p:ext uri="{BB962C8B-B14F-4D97-AF65-F5344CB8AC3E}">
        <p14:creationId xmlns:p14="http://schemas.microsoft.com/office/powerpoint/2010/main" val="177902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9A509F0F-4BB2-864E-9A5E-5B5614B594FE}"/>
              </a:ext>
            </a:extLst>
          </p:cNvPr>
          <p:cNvSpPr/>
          <p:nvPr/>
        </p:nvSpPr>
        <p:spPr>
          <a:xfrm>
            <a:off x="286328" y="201096"/>
            <a:ext cx="5495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Formas de Exportación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F9E2729-1BBE-6E41-A8A5-6D9E69480A6B}"/>
              </a:ext>
            </a:extLst>
          </p:cNvPr>
          <p:cNvSpPr/>
          <p:nvPr/>
        </p:nvSpPr>
        <p:spPr>
          <a:xfrm>
            <a:off x="286328" y="967903"/>
            <a:ext cx="1070251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Exportación Directa. </a:t>
            </a:r>
            <a:r>
              <a:rPr kumimoji="0" lang="es-C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aquella en el que el exportador vende directamente sus bienes a un tercero en el país destino. Es la propia empresa quien asume el control de la exportación (proceso de envío, promoción y venta), pero también todos sus costos.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FC6490-205F-13D2-235E-0FEA26F6A45F}"/>
              </a:ext>
            </a:extLst>
          </p:cNvPr>
          <p:cNvSpPr/>
          <p:nvPr/>
        </p:nvSpPr>
        <p:spPr>
          <a:xfrm>
            <a:off x="286328" y="2858094"/>
            <a:ext cx="1118377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Exportación Indirecta. </a:t>
            </a: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Exportador se apoya en diferentes intermediarios para realizar la operación comercial en el país o países a los que exporta: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CO" sz="26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Agente</a:t>
            </a:r>
            <a:endParaRPr lang="es-CO" sz="2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Importador</a:t>
            </a: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Distribuidor</a:t>
            </a: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1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8E2A811-D9B6-9847-B620-E88BFD3D66AB}"/>
              </a:ext>
            </a:extLst>
          </p:cNvPr>
          <p:cNvSpPr/>
          <p:nvPr/>
        </p:nvSpPr>
        <p:spPr>
          <a:xfrm>
            <a:off x="286328" y="1175685"/>
            <a:ext cx="11143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Exportación concertada o mixta.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una forma mixta de llevar a cabo la estrategia de exportación. Consiste en un acuerdo entre dos o más empresas para compartir riesgos y aprovechar oportunidades en conjunto.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F9E2729-1BBE-6E41-A8A5-6D9E69480A6B}"/>
              </a:ext>
            </a:extLst>
          </p:cNvPr>
          <p:cNvSpPr/>
          <p:nvPr/>
        </p:nvSpPr>
        <p:spPr>
          <a:xfrm>
            <a:off x="286328" y="3217918"/>
            <a:ext cx="68002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destacan dos modalidades: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Consorcios de Exportación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Piggy-Back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E13EF6A-FA33-73CA-BDA0-CB60F2EBE51E}"/>
              </a:ext>
            </a:extLst>
          </p:cNvPr>
          <p:cNvSpPr/>
          <p:nvPr/>
        </p:nvSpPr>
        <p:spPr>
          <a:xfrm>
            <a:off x="286328" y="201096"/>
            <a:ext cx="5495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Formas de Exportación</a:t>
            </a:r>
          </a:p>
        </p:txBody>
      </p:sp>
    </p:spTree>
    <p:extLst>
      <p:ext uri="{BB962C8B-B14F-4D97-AF65-F5344CB8AC3E}">
        <p14:creationId xmlns:p14="http://schemas.microsoft.com/office/powerpoint/2010/main" val="120769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A3F5AF1-D38E-624E-83E4-DC6CA0B4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25" y="2524595"/>
            <a:ext cx="4135179" cy="33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8E2A811-D9B6-9847-B620-E88BFD3D66AB}"/>
              </a:ext>
            </a:extLst>
          </p:cNvPr>
          <p:cNvSpPr/>
          <p:nvPr/>
        </p:nvSpPr>
        <p:spPr>
          <a:xfrm>
            <a:off x="286328" y="1365382"/>
            <a:ext cx="9258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es-CO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Crossborder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9B3E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e-Commerce o Comercio electrónico transfronterizo.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el conjunto de prácticas comerciales y de marketing que tienen como objetivo principal hacer que las ventas de una tienda virtual traspasen las fronteras nacionales.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19E4C02-4959-AF41-A1AD-E4654F6E94F8}"/>
              </a:ext>
            </a:extLst>
          </p:cNvPr>
          <p:cNvSpPr/>
          <p:nvPr/>
        </p:nvSpPr>
        <p:spPr>
          <a:xfrm>
            <a:off x="286328" y="3753980"/>
            <a:ext cx="76581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Permite a una empresa vender en casi todo el mundo sin moverse de su país y sin necesidad de tiendas físicas.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CAADEC-9F0E-76AB-094C-DF82BF93AC9C}"/>
              </a:ext>
            </a:extLst>
          </p:cNvPr>
          <p:cNvSpPr/>
          <p:nvPr/>
        </p:nvSpPr>
        <p:spPr>
          <a:xfrm>
            <a:off x="286328" y="201096"/>
            <a:ext cx="5495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Formas de Exportación</a:t>
            </a:r>
          </a:p>
        </p:txBody>
      </p:sp>
    </p:spTree>
    <p:extLst>
      <p:ext uri="{BB962C8B-B14F-4D97-AF65-F5344CB8AC3E}">
        <p14:creationId xmlns:p14="http://schemas.microsoft.com/office/powerpoint/2010/main" val="33863574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5229</TotalTime>
  <Words>2920</Words>
  <Application>Microsoft Macintosh PowerPoint</Application>
  <PresentationFormat>Panorámica</PresentationFormat>
  <Paragraphs>234</Paragraphs>
  <Slides>55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2" baseType="lpstr">
      <vt:lpstr>Aptos</vt:lpstr>
      <vt:lpstr>Arial</vt:lpstr>
      <vt:lpstr>Calibri</vt:lpstr>
      <vt:lpstr>Calibri Light</vt:lpstr>
      <vt:lpstr>Tahoma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Lemus Casadiego</dc:creator>
  <cp:lastModifiedBy>Alvaro Lemus</cp:lastModifiedBy>
  <cp:revision>7</cp:revision>
  <dcterms:created xsi:type="dcterms:W3CDTF">2022-03-26T15:37:33Z</dcterms:created>
  <dcterms:modified xsi:type="dcterms:W3CDTF">2024-10-30T23:33:36Z</dcterms:modified>
</cp:coreProperties>
</file>