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4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18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24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6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645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33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41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84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106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370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73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3069-237F-4062-B7C1-DB46CA40361D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FD8AE-89DB-4365-8FCD-FC96FCDF528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9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7C3695-22B3-3FBD-165A-AFFB0CEBC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APLICACIONES INTEGRAL DEFINIDA</a:t>
            </a:r>
            <a:br>
              <a:rPr lang="es-CO" dirty="0"/>
            </a:br>
            <a:r>
              <a:rPr lang="es-CO" dirty="0"/>
              <a:t>VOLUMEN DE SÓLIDO DE REVOLUCIÓN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64F99-F4CB-E640-E9E7-A76E5580E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MG CLAUDIA NARANJO</a:t>
            </a:r>
          </a:p>
          <a:p>
            <a:r>
              <a:rPr lang="es-CO" dirty="0"/>
              <a:t>UDENAR</a:t>
            </a:r>
          </a:p>
        </p:txBody>
      </p:sp>
    </p:spTree>
    <p:extLst>
      <p:ext uri="{BB962C8B-B14F-4D97-AF65-F5344CB8AC3E}">
        <p14:creationId xmlns:p14="http://schemas.microsoft.com/office/powerpoint/2010/main" val="174348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12FA4-FDAB-CC66-2C2B-F3310CCE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A83CC4-DF7F-AA8B-9C86-C9B4C35DD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5144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20D67-D007-C566-BF17-D8D9BCCA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465003-2683-2B3A-E4F2-E9524CB05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B3E29B-3B10-56B4-93D0-51ECE1BC2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4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2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F5CE3-1D09-81F9-F053-EE86A47B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BDAC4D-956D-04F6-5C66-1887B046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4A83CB-68EC-D20E-345F-BB3BD23D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3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3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7039F-FAC2-470B-A907-2B801079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B470C-FF47-F953-16DD-4C68F7A3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BBED8-3432-820F-7BC0-F03047343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19A2C-0DE9-F460-4432-EA8EC6C9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B9201D-2756-46D6-BA39-26F73440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58538E-E108-B7A8-4330-99F3A003A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5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4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69374-9CC5-3CCB-81B5-8B55530B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02459-C785-DE8B-EBA2-8CA23906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05D6AB-DFDF-B6BA-7590-015CE49C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53"/>
            <a:ext cx="9144000" cy="68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83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</TotalTime>
  <Words>13</Words>
  <Application>Microsoft Office PowerPoint</Application>
  <PresentationFormat>Presentación en pantalla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APLICACIONES INTEGRAL DEFINIDA VOLUMEN DE SÓLIDO DE REVOLUCIÓN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STEPHANIA NARANJO GUZMAN</dc:creator>
  <cp:lastModifiedBy>CLAUDIA STEPHANIA NARANJO GUZMAN</cp:lastModifiedBy>
  <cp:revision>1</cp:revision>
  <dcterms:created xsi:type="dcterms:W3CDTF">2024-06-21T02:26:26Z</dcterms:created>
  <dcterms:modified xsi:type="dcterms:W3CDTF">2024-06-21T02:35:19Z</dcterms:modified>
</cp:coreProperties>
</file>