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61" r:id="rId4"/>
    <p:sldId id="266" r:id="rId5"/>
    <p:sldId id="267" r:id="rId6"/>
    <p:sldId id="268" r:id="rId7"/>
    <p:sldId id="263" r:id="rId8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-582" y="-102"/>
      </p:cViewPr>
      <p:guideLst>
        <p:guide orient="horz" pos="215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FE77B-07E7-4C65-839A-B3B0264C00F6}" type="datetimeFigureOut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74640-5AE2-494B-8450-1CC4FF3D47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D26203-49B8-4078-9F5D-302647867829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s-ES_tradnl" smtClean="0"/>
              <a:t>COES - 2011</a:t>
            </a:r>
            <a:endParaRPr lang="es-ES_tradnl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389C-5D0F-4E21-8836-506D9C218188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COES - 2011</a:t>
            </a: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0BDE7-AF39-475C-A6FA-0BDC2BCA8997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COES - 2011</a:t>
            </a: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72C0B24-D916-49FB-AA86-DF81685E6D44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s-ES_tradnl" smtClean="0"/>
              <a:t>COES - 2011</a:t>
            </a:r>
            <a:endParaRPr lang="es-ES_tradnl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CDE4E88-58C9-42A4-8401-92A1E71C6B7E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s-ES_tradnl" smtClean="0"/>
              <a:t>COES - 2011</a:t>
            </a:r>
            <a:endParaRPr lang="es-ES_tradnl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7DBE-D4D4-47C1-8B69-488224B2DBB7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COES - 2011</a:t>
            </a: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633B-FB03-4F5E-B560-29560AFC3344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COES - 2011</a:t>
            </a:r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C0D219-107E-477D-95A0-A1963043D389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s-ES_tradnl" smtClean="0"/>
              <a:t>COES - 2011</a:t>
            </a:r>
            <a:endParaRPr lang="es-ES_tradnl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C97ED-1C98-4996-BB9F-AAD96FDDCC98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COES - 2011</a:t>
            </a:r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557D63-92A0-40BD-A627-4C9FD1464549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s-ES_tradnl" smtClean="0"/>
              <a:t>COES - 2011</a:t>
            </a:r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2B9B7A-E09F-4236-9E7D-E363C80FF8AF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s-ES_tradnl" smtClean="0"/>
              <a:t>COES - 2011</a:t>
            </a:r>
            <a:endParaRPr lang="es-ES_tradnl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B63269-4CE0-40A9-A899-EE457C122572}" type="datetime1">
              <a:rPr lang="es-ES_tradnl" smtClean="0"/>
              <a:pPr/>
              <a:t>16/05/2011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s-ES_tradnl" smtClean="0"/>
              <a:t>COES - 2011</a:t>
            </a:r>
            <a:endParaRPr lang="es-ES_tradn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1AA21C-23C6-44B9-B069-BA8A4EEEBBC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8742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s-ES_tradnl" sz="4400" dirty="0" smtClean="0">
                <a:latin typeface="Arial" pitchFamily="34" charset="0"/>
                <a:cs typeface="Arial" pitchFamily="34" charset="0"/>
              </a:rPr>
              <a:t>INFORMÁTICA APLICADA </a:t>
            </a:r>
            <a:br>
              <a:rPr lang="es-ES_tradnl" sz="4400" dirty="0" smtClean="0">
                <a:latin typeface="Arial" pitchFamily="34" charset="0"/>
                <a:cs typeface="Arial" pitchFamily="34" charset="0"/>
              </a:rPr>
            </a:br>
            <a:r>
              <a:rPr lang="es-ES_tradnl" sz="4400" dirty="0" smtClean="0">
                <a:latin typeface="Arial" pitchFamily="34" charset="0"/>
                <a:cs typeface="Arial" pitchFamily="34" charset="0"/>
              </a:rPr>
              <a:t>A LA ESTADÍSTICA</a:t>
            </a:r>
            <a:endParaRPr lang="es-ES_tradnl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COES - 2011</a:t>
            </a:r>
            <a:endParaRPr lang="es-ES_tradn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5749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_tradnl" b="1" dirty="0" smtClean="0">
                <a:cs typeface="Arial" pitchFamily="34" charset="0"/>
              </a:rPr>
              <a:t>MEDIDAS</a:t>
            </a:r>
            <a:r>
              <a:rPr lang="es-ES_tradnl" b="1" dirty="0" smtClean="0"/>
              <a:t> DE DISPERSIÓN EN</a:t>
            </a:r>
            <a:br>
              <a:rPr lang="es-ES_tradnl" b="1" dirty="0" smtClean="0"/>
            </a:br>
            <a:r>
              <a:rPr lang="es-ES_tradnl" b="1" dirty="0" smtClean="0"/>
              <a:t> STATGRAPHICS</a:t>
            </a:r>
            <a:endParaRPr lang="es-ES_tradnl" b="1" dirty="0"/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4294967295"/>
          </p:nvPr>
        </p:nvSpPr>
        <p:spPr>
          <a:xfrm rot="10800000" flipV="1">
            <a:off x="0" y="6643710"/>
            <a:ext cx="1285860" cy="214290"/>
          </a:xfrm>
          <a:prstGeom prst="rect">
            <a:avLst/>
          </a:prstGeom>
        </p:spPr>
        <p:txBody>
          <a:bodyPr/>
          <a:lstStyle/>
          <a:p>
            <a:r>
              <a:rPr lang="es-ES_tradnl" sz="1200" dirty="0" smtClean="0"/>
              <a:t>COES - 2011</a:t>
            </a:r>
            <a:endParaRPr lang="es-ES_tradnl" sz="1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b="6250"/>
          <a:stretch>
            <a:fillRect/>
          </a:stretch>
        </p:blipFill>
        <p:spPr bwMode="auto">
          <a:xfrm>
            <a:off x="2282809" y="1071546"/>
            <a:ext cx="5286380" cy="3716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800" dirty="0" smtClean="0">
                <a:latin typeface="Arial" pitchFamily="34" charset="0"/>
                <a:ea typeface="+mj-ea"/>
                <a:cs typeface="Arial" pitchFamily="34" charset="0"/>
              </a:rPr>
              <a:t>DESVIACIÓN MEDIA</a:t>
            </a:r>
            <a:endParaRPr kumimoji="0" lang="es-ES_tradn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3214678" y="2143116"/>
            <a:ext cx="500066" cy="207170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" name="9 Llamada rectangular redondeada"/>
          <p:cNvSpPr/>
          <p:nvPr/>
        </p:nvSpPr>
        <p:spPr>
          <a:xfrm>
            <a:off x="142844" y="2643182"/>
            <a:ext cx="1857388" cy="1143008"/>
          </a:xfrm>
          <a:prstGeom prst="wedgeRoundRectCallout">
            <a:avLst>
              <a:gd name="adj1" fmla="val 95105"/>
              <a:gd name="adj2" fmla="val 7974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/>
              <a:t>Este es el conjunto de datos del cual calcularemos Las medidas de dispersión</a:t>
            </a:r>
            <a:endParaRPr lang="es-ES_tradnl" sz="1400" dirty="0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642910" y="5143512"/>
            <a:ext cx="785818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En </a:t>
            </a:r>
            <a:r>
              <a:rPr kumimoji="0" lang="es-ES_tradnl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Statgraphics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las medidas de dispersión se calcularan todas a la misma vez y se nos 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mostrará 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los resultados en una ventana</a:t>
            </a:r>
            <a:endParaRPr kumimoji="0" lang="es-ES_tradnl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3 Marcador de pie de página"/>
          <p:cNvSpPr>
            <a:spLocks noGrp="1"/>
          </p:cNvSpPr>
          <p:nvPr>
            <p:ph type="ftr" sz="quarter" idx="4294967295"/>
          </p:nvPr>
        </p:nvSpPr>
        <p:spPr>
          <a:xfrm rot="10800000" flipV="1">
            <a:off x="0" y="6643710"/>
            <a:ext cx="1285860" cy="214290"/>
          </a:xfrm>
          <a:prstGeom prst="rect">
            <a:avLst/>
          </a:prstGeom>
        </p:spPr>
        <p:txBody>
          <a:bodyPr/>
          <a:lstStyle/>
          <a:p>
            <a:r>
              <a:rPr lang="es-ES_tradnl" sz="1200" dirty="0" smtClean="0"/>
              <a:t>COES - 2011</a:t>
            </a:r>
            <a:endParaRPr lang="es-ES_tradnl" sz="1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214290"/>
            <a:ext cx="82296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Para ello vamos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 la pestaña Describe/</a:t>
            </a:r>
            <a:r>
              <a:rPr kumimoji="0" lang="es-ES_tradnl" sz="1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Numeric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Data/</a:t>
            </a:r>
            <a:r>
              <a:rPr kumimoji="0" lang="es-ES_tradnl" sz="1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One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Variable </a:t>
            </a:r>
            <a:r>
              <a:rPr kumimoji="0" lang="es-ES_tradnl" sz="1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Analysis</a:t>
            </a:r>
            <a:endParaRPr kumimoji="0" lang="es-ES_tradnl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3 Marcador de pie de página"/>
          <p:cNvSpPr>
            <a:spLocks noGrp="1"/>
          </p:cNvSpPr>
          <p:nvPr>
            <p:ph type="ftr" sz="quarter" idx="4294967295"/>
          </p:nvPr>
        </p:nvSpPr>
        <p:spPr>
          <a:xfrm rot="10800000" flipV="1">
            <a:off x="0" y="6643710"/>
            <a:ext cx="1285860" cy="214290"/>
          </a:xfrm>
          <a:prstGeom prst="rect">
            <a:avLst/>
          </a:prstGeom>
        </p:spPr>
        <p:txBody>
          <a:bodyPr/>
          <a:lstStyle/>
          <a:p>
            <a:r>
              <a:rPr lang="es-ES_tradnl" sz="1200" dirty="0" smtClean="0"/>
              <a:t>COES - 2011</a:t>
            </a:r>
            <a:endParaRPr lang="es-ES_tradnl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8952" t="3906" r="55924" b="77062"/>
          <a:stretch>
            <a:fillRect/>
          </a:stretch>
        </p:blipFill>
        <p:spPr bwMode="auto">
          <a:xfrm>
            <a:off x="2301875" y="2357430"/>
            <a:ext cx="3425825" cy="1392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b="88086"/>
          <a:stretch>
            <a:fillRect/>
          </a:stretch>
        </p:blipFill>
        <p:spPr bwMode="auto">
          <a:xfrm>
            <a:off x="574502" y="928670"/>
            <a:ext cx="799499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1279954" y="1162034"/>
            <a:ext cx="434526" cy="14287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7" name="6 Conector recto de flecha"/>
          <p:cNvCxnSpPr/>
          <p:nvPr/>
        </p:nvCxnSpPr>
        <p:spPr>
          <a:xfrm rot="16200000" flipH="1">
            <a:off x="1393009" y="1393017"/>
            <a:ext cx="1143008" cy="9286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 l="30519" t="34180" r="21989" b="32375"/>
          <a:stretch>
            <a:fillRect/>
          </a:stretch>
        </p:blipFill>
        <p:spPr bwMode="auto">
          <a:xfrm>
            <a:off x="4041775" y="4176718"/>
            <a:ext cx="4000500" cy="2112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 Título"/>
          <p:cNvSpPr txBox="1">
            <a:spLocks/>
          </p:cNvSpPr>
          <p:nvPr/>
        </p:nvSpPr>
        <p:spPr>
          <a:xfrm>
            <a:off x="428596" y="4643446"/>
            <a:ext cx="3381404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Escogemos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la columna de datos para realizarle el análisis correspondiente,  Luego presionamos OK</a:t>
            </a:r>
            <a:endParaRPr kumimoji="0" lang="es-ES_tradnl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 l="33619" t="31218" r="32715" b="34473"/>
          <a:stretch>
            <a:fillRect/>
          </a:stretch>
        </p:blipFill>
        <p:spPr bwMode="auto">
          <a:xfrm>
            <a:off x="673100" y="2141368"/>
            <a:ext cx="2189163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 l="732" t="11719" r="9180" b="12110"/>
          <a:stretch>
            <a:fillRect/>
          </a:stretch>
        </p:blipFill>
        <p:spPr bwMode="auto">
          <a:xfrm>
            <a:off x="3071802" y="1461900"/>
            <a:ext cx="5181983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Título"/>
          <p:cNvSpPr txBox="1">
            <a:spLocks/>
          </p:cNvSpPr>
          <p:nvPr/>
        </p:nvSpPr>
        <p:spPr>
          <a:xfrm>
            <a:off x="457200" y="465006"/>
            <a:ext cx="82296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 esta forma se mostrara los resultados esperados, en el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cuadro de </a:t>
            </a:r>
            <a:r>
              <a:rPr kumimoji="0" lang="es-ES_tradnl" sz="1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Summary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s-ES_tradnl" sz="1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Statistics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s-ES_tradnl" sz="1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for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Datos</a:t>
            </a:r>
            <a:endParaRPr kumimoji="0" lang="es-ES_tradnl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3 Marcador de pie de página"/>
          <p:cNvSpPr>
            <a:spLocks noGrp="1"/>
          </p:cNvSpPr>
          <p:nvPr>
            <p:ph type="ftr" sz="quarter" idx="4294967295"/>
          </p:nvPr>
        </p:nvSpPr>
        <p:spPr>
          <a:xfrm rot="10800000" flipV="1">
            <a:off x="0" y="6643710"/>
            <a:ext cx="1285860" cy="214290"/>
          </a:xfrm>
          <a:prstGeom prst="rect">
            <a:avLst/>
          </a:prstGeom>
        </p:spPr>
        <p:txBody>
          <a:bodyPr/>
          <a:lstStyle/>
          <a:p>
            <a:r>
              <a:rPr lang="es-ES_tradnl" sz="1200" dirty="0" smtClean="0"/>
              <a:t>COES - 2011</a:t>
            </a:r>
            <a:endParaRPr lang="es-ES_tradnl" sz="1200" dirty="0"/>
          </a:p>
        </p:txBody>
      </p:sp>
      <p:sp>
        <p:nvSpPr>
          <p:cNvPr id="6" name="5 Rectángulo redondeado"/>
          <p:cNvSpPr/>
          <p:nvPr/>
        </p:nvSpPr>
        <p:spPr>
          <a:xfrm>
            <a:off x="3260716" y="1617476"/>
            <a:ext cx="142876" cy="14287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7" name="6 Conector recto de flecha"/>
          <p:cNvCxnSpPr>
            <a:stCxn id="6" idx="2"/>
          </p:cNvCxnSpPr>
          <p:nvPr/>
        </p:nvCxnSpPr>
        <p:spPr>
          <a:xfrm rot="5400000">
            <a:off x="2636824" y="1552388"/>
            <a:ext cx="487366" cy="9032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 Título"/>
          <p:cNvSpPr txBox="1">
            <a:spLocks/>
          </p:cNvSpPr>
          <p:nvPr/>
        </p:nvSpPr>
        <p:spPr>
          <a:xfrm>
            <a:off x="432624" y="5071302"/>
            <a:ext cx="82296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Bef>
                <a:spcPct val="0"/>
              </a:spcBef>
              <a:defRPr/>
            </a:pPr>
            <a:r>
              <a:rPr lang="es-ES_tradnl" sz="1500" dirty="0" smtClean="0">
                <a:latin typeface="Arial" pitchFamily="34" charset="0"/>
                <a:ea typeface="+mj-ea"/>
                <a:cs typeface="Arial" pitchFamily="34" charset="0"/>
              </a:rPr>
              <a:t>En el caso de que no nos apareciera el cuadro de </a:t>
            </a:r>
            <a:r>
              <a:rPr lang="es-ES_tradnl" sz="1500" dirty="0" err="1" smtClean="0">
                <a:latin typeface="Arial" pitchFamily="34" charset="0"/>
                <a:cs typeface="Arial" pitchFamily="34" charset="0"/>
              </a:rPr>
              <a:t>Summary</a:t>
            </a:r>
            <a:r>
              <a:rPr lang="es-ES_tradnl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500" dirty="0" err="1" smtClean="0">
                <a:latin typeface="Arial" pitchFamily="34" charset="0"/>
                <a:cs typeface="Arial" pitchFamily="34" charset="0"/>
              </a:rPr>
              <a:t>Statistics</a:t>
            </a:r>
            <a:r>
              <a:rPr lang="es-ES_tradnl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500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ES_tradnl" sz="1500" dirty="0" smtClean="0">
                <a:latin typeface="Arial" pitchFamily="34" charset="0"/>
                <a:cs typeface="Arial" pitchFamily="34" charset="0"/>
              </a:rPr>
              <a:t> Datos. Lo que debemos hacer es presionar el botón 	 para seleccionar el cuadro faltante.</a:t>
            </a:r>
            <a:endParaRPr lang="es-ES_tradnl" sz="1500" dirty="0" smtClean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5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s-ES_tradnl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 l="3795" t="15293" r="93169" b="80880"/>
          <a:stretch>
            <a:fillRect/>
          </a:stretch>
        </p:blipFill>
        <p:spPr bwMode="auto">
          <a:xfrm>
            <a:off x="3792312" y="5353502"/>
            <a:ext cx="340136" cy="32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214290"/>
            <a:ext cx="82296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Bef>
                <a:spcPct val="0"/>
              </a:spcBef>
              <a:defRPr/>
            </a:pPr>
            <a:r>
              <a:rPr kumimoji="0" lang="es-ES_tradnl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Luego dando clic derecho en la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ventana de </a:t>
            </a:r>
            <a:r>
              <a:rPr lang="es-ES_tradnl" sz="1500" dirty="0" err="1" smtClean="0">
                <a:latin typeface="Arial" pitchFamily="34" charset="0"/>
                <a:cs typeface="Arial" pitchFamily="34" charset="0"/>
              </a:rPr>
              <a:t>Summary</a:t>
            </a:r>
            <a:r>
              <a:rPr lang="es-ES_tradnl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500" dirty="0" err="1" smtClean="0">
                <a:latin typeface="Arial" pitchFamily="34" charset="0"/>
                <a:cs typeface="Arial" pitchFamily="34" charset="0"/>
              </a:rPr>
              <a:t>Statistics</a:t>
            </a:r>
            <a:r>
              <a:rPr lang="es-ES_tradnl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500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ES_tradnl" sz="1500" dirty="0" smtClean="0">
                <a:latin typeface="Arial" pitchFamily="34" charset="0"/>
                <a:cs typeface="Arial" pitchFamily="34" charset="0"/>
              </a:rPr>
              <a:t> Datos y escogiendo la opción de </a:t>
            </a:r>
            <a:r>
              <a:rPr lang="es-ES_tradnl" sz="1500" dirty="0" err="1" smtClean="0">
                <a:latin typeface="Arial" pitchFamily="34" charset="0"/>
                <a:cs typeface="Arial" pitchFamily="34" charset="0"/>
              </a:rPr>
              <a:t>Pane</a:t>
            </a:r>
            <a:r>
              <a:rPr lang="es-ES_tradnl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500" dirty="0" err="1" smtClean="0">
                <a:latin typeface="Arial" pitchFamily="34" charset="0"/>
                <a:cs typeface="Arial" pitchFamily="34" charset="0"/>
              </a:rPr>
              <a:t>Options</a:t>
            </a:r>
            <a:r>
              <a:rPr lang="es-ES_tradnl" sz="1500" dirty="0" smtClean="0">
                <a:latin typeface="Arial" pitchFamily="34" charset="0"/>
                <a:cs typeface="Arial" pitchFamily="34" charset="0"/>
              </a:rPr>
              <a:t> </a:t>
            </a:r>
            <a:endParaRPr lang="es-ES_tradnl" sz="1500" dirty="0" smtClean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s-ES_tradnl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3 Marcador de pie de página"/>
          <p:cNvSpPr>
            <a:spLocks noGrp="1"/>
          </p:cNvSpPr>
          <p:nvPr>
            <p:ph type="ftr" sz="quarter" idx="4294967295"/>
          </p:nvPr>
        </p:nvSpPr>
        <p:spPr>
          <a:xfrm rot="10800000" flipV="1">
            <a:off x="0" y="6643710"/>
            <a:ext cx="1285860" cy="214290"/>
          </a:xfrm>
          <a:prstGeom prst="rect">
            <a:avLst/>
          </a:prstGeom>
        </p:spPr>
        <p:txBody>
          <a:bodyPr/>
          <a:lstStyle/>
          <a:p>
            <a:r>
              <a:rPr lang="es-ES_tradnl" sz="1200" dirty="0" smtClean="0"/>
              <a:t>COES - 2011</a:t>
            </a:r>
            <a:endParaRPr lang="es-ES_tradnl" sz="1200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 l="651" t="10938" r="53255" b="13020"/>
          <a:stretch>
            <a:fillRect/>
          </a:stretch>
        </p:blipFill>
        <p:spPr bwMode="auto">
          <a:xfrm>
            <a:off x="1237380" y="957944"/>
            <a:ext cx="2217106" cy="274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 l="31101" t="32341" r="30506" b="35516"/>
          <a:stretch>
            <a:fillRect/>
          </a:stretch>
        </p:blipFill>
        <p:spPr bwMode="auto">
          <a:xfrm>
            <a:off x="4395019" y="1133870"/>
            <a:ext cx="2762657" cy="1734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1932070" y="2690813"/>
            <a:ext cx="1158794" cy="857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7" name="6 Conector recto de flecha"/>
          <p:cNvCxnSpPr>
            <a:stCxn id="6" idx="3"/>
          </p:cNvCxnSpPr>
          <p:nvPr/>
        </p:nvCxnSpPr>
        <p:spPr>
          <a:xfrm flipV="1">
            <a:off x="3090864" y="1755058"/>
            <a:ext cx="1481136" cy="9786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 Título"/>
          <p:cNvSpPr txBox="1">
            <a:spLocks/>
          </p:cNvSpPr>
          <p:nvPr/>
        </p:nvSpPr>
        <p:spPr>
          <a:xfrm>
            <a:off x="447372" y="4215918"/>
            <a:ext cx="3770667" cy="19489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Bef>
                <a:spcPct val="0"/>
              </a:spcBef>
              <a:defRPr/>
            </a:pPr>
            <a:r>
              <a:rPr kumimoji="0" lang="es-ES_tradnl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Aparece una ventana que nos </a:t>
            </a:r>
            <a:r>
              <a:rPr kumimoji="0" lang="es-ES_tradnl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muestra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diversos tipos de medidas, entre 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ellas las 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 medidas de dispersión central, 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las </a:t>
            </a: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cuales debemos escoger para que se pueda hacer el análisis respectivo. Al finalizar se nos mostrará de la siguiente forma:</a:t>
            </a:r>
            <a:endParaRPr lang="es-ES_tradnl" sz="1500" dirty="0" smtClean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s-ES_tradnl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 l="840" t="33043" r="41230" b="12601"/>
          <a:stretch>
            <a:fillRect/>
          </a:stretch>
        </p:blipFill>
        <p:spPr bwMode="auto">
          <a:xfrm>
            <a:off x="4380271" y="3746090"/>
            <a:ext cx="3908539" cy="2750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85334" y="2357430"/>
            <a:ext cx="7958166" cy="1470025"/>
          </a:xfrm>
        </p:spPr>
        <p:txBody>
          <a:bodyPr>
            <a:normAutofit/>
          </a:bodyPr>
          <a:lstStyle/>
          <a:p>
            <a:pPr algn="ctr"/>
            <a:r>
              <a:rPr lang="es-ES_tradnl" dirty="0" smtClean="0">
                <a:latin typeface="Arial" pitchFamily="34" charset="0"/>
                <a:cs typeface="Arial" pitchFamily="34" charset="0"/>
              </a:rPr>
              <a:t>CENTRO OPERADOR DE EDUCACIÓN SUPERIOR (COES)</a:t>
            </a:r>
            <a:endParaRPr lang="es-ES_tradn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4294967295"/>
          </p:nvPr>
        </p:nvSpPr>
        <p:spPr>
          <a:xfrm rot="10800000" flipV="1">
            <a:off x="0" y="6643710"/>
            <a:ext cx="1285860" cy="214290"/>
          </a:xfrm>
          <a:prstGeom prst="rect">
            <a:avLst/>
          </a:prstGeom>
        </p:spPr>
        <p:txBody>
          <a:bodyPr/>
          <a:lstStyle/>
          <a:p>
            <a:r>
              <a:rPr lang="es-ES_tradnl" sz="1200" dirty="0" smtClean="0"/>
              <a:t>COES - 2011</a:t>
            </a:r>
            <a:endParaRPr lang="es-ES_tradnl" sz="1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159</TotalTime>
  <Words>201</Words>
  <Application>Microsoft Office PowerPoint</Application>
  <PresentationFormat>Presentación en pantalla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Mirador</vt:lpstr>
      <vt:lpstr>INFORMÁTICA APLICADA  A LA ESTADÍSTICA</vt:lpstr>
      <vt:lpstr>MEDIDAS DE DISPERSIÓN EN  STATGRAPHICS</vt:lpstr>
      <vt:lpstr>Diapositiva 3</vt:lpstr>
      <vt:lpstr>Diapositiva 4</vt:lpstr>
      <vt:lpstr>Diapositiva 5</vt:lpstr>
      <vt:lpstr>Diapositiva 6</vt:lpstr>
      <vt:lpstr>CENTRO OPERADOR DE EDUCACIÓN SUPERIOR (COES)</vt:lpstr>
    </vt:vector>
  </TitlesOfParts>
  <Company>UDENAR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INFORMÁTICA APLICADA A LA ESTADÍSTICA</dc:title>
  <dc:creator>COES</dc:creator>
  <cp:lastModifiedBy>COES</cp:lastModifiedBy>
  <cp:revision>24</cp:revision>
  <dcterms:created xsi:type="dcterms:W3CDTF">2011-05-16T14:35:45Z</dcterms:created>
  <dcterms:modified xsi:type="dcterms:W3CDTF">2011-05-16T20:54:32Z</dcterms:modified>
</cp:coreProperties>
</file>