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8295D-D832-2C44-9508-875014FE5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8F9EEB-5BB5-544B-AC09-10FD6A6EF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012C43-6993-1846-9EA0-DA00A0B58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3E07D8-39A1-6B44-A31E-2F06CA22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05B9D5-14C9-1B46-AB1C-1D80251D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675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C1C83-6379-134A-8FBB-B04A0F03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EC04A34-71AB-2848-B863-AB8BE8E0E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979CD4-A70C-734F-A36C-B9CCE3465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B43DB8-1F22-C443-96F5-572B179B5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CAE1D2-0BB4-C94D-B075-8B6C2E5B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707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CC3E11-6E85-5C4C-A5ED-DF80EEC1D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8B52BE-5168-C846-8670-DDF479F8F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38F863-5A68-5D4E-991E-40E4FA2F5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5FB50B-C951-A34B-910E-252491FF3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18E92D-B685-404A-A1D7-1C0CA5B0D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419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1F6CE3-51FC-F344-8075-FCDF3CF71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0E00BA-FC96-BC48-A769-5C4FBC3D9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BAF6E2-D586-844C-A44A-CAC37102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2600BC-FBFE-5A4D-AA6C-1B0D11D1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8CCB11-652B-CA48-8512-FC164B52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9613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B4AB19-9183-184B-8B01-76C3429DE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3A74B5-366A-6243-AA65-979112FBC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6167AE-469D-EE48-8B7E-010923E0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24EC04-9EE7-854F-9E24-92FA6D77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4625E9-DF5E-A74E-B07C-16372825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116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4636E-8AB6-DC4F-9713-781E36AB4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69BB16-53FE-EA4A-8533-D1DEE64BDF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9315D6-3846-8340-9B09-EC31333C0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B18AE4-5E4C-B743-B1B1-FB0C4CE4A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B6A11E-A9A3-7246-928C-7B61DFED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92B20C-5AFB-EF4C-913E-AC72520E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58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06C39C-D6D1-F240-8222-DF1C0807C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73BB4D-3398-0249-821A-3EAC891BA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C9F80A-663A-A841-BA2C-C0023E953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413792-E55C-734F-B353-4D4A54AE29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122C1BF-3717-B744-80C4-905D0E424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B49018-BF48-1840-851C-9900FAAC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2B56606-EE92-F941-A3D2-36437A363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2F3301C-07FF-F24C-B909-9F1E7490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82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8AC06-361E-644B-83AF-7A01F9A42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64133B-C69B-2143-8786-2543ADD6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22EC50-88ED-3746-B35D-C89E7E980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51D79F-291B-6E46-969E-717BE262B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987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BEB1B60-6F37-B94C-8E8A-421D43915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4E7BEFE-ADED-2B4E-BFCC-82ECCA29E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79E3BE3-4CF5-E54E-B976-6331DFC9D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40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F7C13-6F67-D549-8009-761DDF6D1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88446F-9005-6A4F-B8D6-4A459E83C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CC0BE9E-AE13-C246-AB2E-9CE8E36A8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A0120B-34FB-174B-9E7C-CC5F9CA50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1BA8B7-0B7F-804C-A57F-1434C778F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C7316C-F1B8-FE47-B13C-7C75941E5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112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E125A9-C6A3-3347-95CB-666991659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F36F3B-BA20-204F-BB83-A40968D291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0184667-CBA3-3442-8BAE-52F62DE66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AD7FE8-A388-BE48-9BDE-32050B50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33EA5B-EBFE-B743-BA45-C4230E35C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706579-08F1-244C-9927-A2F72054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951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7324B35-2C56-C94A-AC2B-3D934D44C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DEB11F-7AD6-E84C-847A-1365ACEFB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0590E-51F4-7149-958D-90458782EC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F6FF-E377-3543-A1FA-040F356A4E49}" type="datetimeFigureOut">
              <a:rPr lang="es-CO" smtClean="0"/>
              <a:t>10/03/2026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72F9D9-D4D1-AE45-8C05-0BB214355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8C4CAC-B2F5-5B41-9F35-16EC23F4C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5818F-1D78-A043-8A7C-CD4402C7BA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354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iveudenaredu-my.sharepoint.com/:w:/g/personal/cnarguz_udenar_edu_co/IQAQHd26Rr2jTb92u6caTmUbAQDwSlBszAqXSK4LoZQkNgc?e=aqKO1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iveudenaredu-my.sharepoint.com/:b:/g/personal/cnarguz_udenar_edu_co/IQAlHBHwHrMISJi7YCBVdmUeAYQyevETLfTfkt4UgD7OE_A?e=md9c7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9017DA-6EEF-1A45-BD2A-E8D50DE537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/>
              <a:t>Orientaciones Proyecto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861879-78D8-934D-BF1A-5D16DFA81B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/>
              <a:t>Mg. Claudia Stephania Naranjo Guzmán </a:t>
            </a:r>
          </a:p>
        </p:txBody>
      </p:sp>
    </p:spTree>
    <p:extLst>
      <p:ext uri="{BB962C8B-B14F-4D97-AF65-F5344CB8AC3E}">
        <p14:creationId xmlns:p14="http://schemas.microsoft.com/office/powerpoint/2010/main" val="305600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07326-713F-A54C-BA4F-F7BDEEB4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/>
              <a:t>¿Cómo entregar el trabajo final?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CED288-F40C-A945-B3BF-B29441F41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/>
              <a:t>El trabajo debe contener:</a:t>
            </a:r>
          </a:p>
          <a:p>
            <a:r>
              <a:rPr lang="es-CO"/>
              <a:t>Portada </a:t>
            </a:r>
          </a:p>
          <a:p>
            <a:r>
              <a:rPr lang="es-CO"/>
              <a:t>Subportada</a:t>
            </a:r>
          </a:p>
          <a:p>
            <a:r>
              <a:rPr lang="es-CO"/>
              <a:t>Introducción de al menos 10 renglones.</a:t>
            </a:r>
          </a:p>
          <a:p>
            <a:r>
              <a:rPr lang="es-CO"/>
              <a:t>Desarrollo del informe. </a:t>
            </a:r>
          </a:p>
          <a:p>
            <a:r>
              <a:rPr lang="es-CO"/>
              <a:t>Respuesta a la pregunta: ¿Qué aprendimos en el curso estudiado? </a:t>
            </a:r>
          </a:p>
          <a:p>
            <a:r>
              <a:rPr lang="es-CO"/>
              <a:t>Conclusiones de al menos 10 renglones.  </a:t>
            </a:r>
          </a:p>
          <a:p>
            <a:r>
              <a:rPr lang="es-CO"/>
              <a:t>Letra Arial 12, espaciado 1,5. </a:t>
            </a:r>
          </a:p>
          <a:p>
            <a:r>
              <a:rPr lang="es-CO"/>
              <a:t>Tener en cuenta las normas Apa 7 para citar y realizar las referencias Bibliográficas. </a:t>
            </a:r>
          </a:p>
          <a:p>
            <a:r>
              <a:rPr lang="es-CO"/>
              <a:t>Incluir archivos o links de construcciones o desarrollos adicionales. </a:t>
            </a:r>
          </a:p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292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76E76-43DA-4F49-8194-7CAB905E2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Punto 1: Métodos de Integración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530618-B166-454E-8D3A-7DD7E916C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/>
              <a:t>Elige un método de integración y estúdialo a profundidad con tu equipo.</a:t>
            </a:r>
          </a:p>
          <a:p>
            <a:pPr lvl="1"/>
            <a:r>
              <a:rPr lang="es-CO" dirty="0"/>
              <a:t>Integración por partes</a:t>
            </a:r>
          </a:p>
          <a:p>
            <a:pPr lvl="1"/>
            <a:r>
              <a:rPr lang="es-CO" dirty="0"/>
              <a:t>Integración de funciones trigonométricas</a:t>
            </a:r>
          </a:p>
          <a:p>
            <a:pPr lvl="1"/>
            <a:r>
              <a:rPr lang="es-CO" dirty="0"/>
              <a:t>Integración por sustitución trigonométrica y de funciones racionales</a:t>
            </a:r>
          </a:p>
          <a:p>
            <a:pPr lvl="1"/>
            <a:r>
              <a:rPr lang="es-CO" dirty="0"/>
              <a:t>Integración numérica</a:t>
            </a:r>
          </a:p>
          <a:p>
            <a:r>
              <a:rPr lang="es-CO" dirty="0"/>
              <a:t>En el siguiente link ingresa a los problemas para resolver de cada método utilizando la integral definida. </a:t>
            </a:r>
          </a:p>
          <a:p>
            <a:pPr marL="0" indent="0" algn="ctr">
              <a:buNone/>
            </a:pPr>
            <a:r>
              <a:rPr kumimoji="0" lang="es-MX" altLang="es-MX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MÉTODOS DE INTEGRACIÓN - INTEGRAL DEFINICA.docx</a:t>
            </a:r>
            <a:endParaRPr kumimoji="0" lang="es-MX" altLang="es-MX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s-CO" dirty="0"/>
              <a:t>Explica de manera detallada la solución. 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7978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949D2-9D83-B14C-A3E6-5B89E49E6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Punto 2: Aplicaciones de la Integral definida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8B2F8C-4F65-1D47-96CD-2932197DB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Prepara una infografía con la explicación profunda de la aplicación de la integral definida que elegiste. </a:t>
            </a:r>
          </a:p>
          <a:p>
            <a:r>
              <a:rPr lang="es-CO" dirty="0"/>
              <a:t>En el siguiente link ingresa al libro de Cálculo de Thomas (Edición 12) y realiza los ejercicios y problemas asignados por tu docente.  </a:t>
            </a:r>
          </a:p>
          <a:p>
            <a:pPr marL="0" indent="0" algn="ctr">
              <a:buNone/>
            </a:pPr>
            <a:r>
              <a:rPr kumimoji="0" lang="es-MX" altLang="es-MX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Thomas_Calculo_Thomas_12_Edicion_Espanol.pdf</a:t>
            </a:r>
            <a:endParaRPr lang="es-CO" dirty="0"/>
          </a:p>
          <a:p>
            <a:r>
              <a:rPr lang="es-CO" dirty="0"/>
              <a:t>Luego, desarrolla los ejercicios avanzados de la página Explica de manera detallada la solución. </a:t>
            </a:r>
          </a:p>
        </p:txBody>
      </p:sp>
    </p:spTree>
    <p:extLst>
      <p:ext uri="{BB962C8B-B14F-4D97-AF65-F5344CB8AC3E}">
        <p14:creationId xmlns:p14="http://schemas.microsoft.com/office/powerpoint/2010/main" val="3709513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F8C24-1B4A-394B-9E05-CED9155AB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Punto 3: Investigación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4C23D6-7EEE-D64C-ADBB-AA293C8EC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Ingresa a motores de búsqueda académicos. </a:t>
            </a:r>
          </a:p>
          <a:p>
            <a:r>
              <a:rPr lang="es-CO" dirty="0"/>
              <a:t>Busca artículos científicos de tu tema de preferencia sobre aplicaciones de la integral definida. </a:t>
            </a:r>
          </a:p>
          <a:p>
            <a:r>
              <a:rPr lang="es-CO" dirty="0"/>
              <a:t>Realiza un resumen de al menos dos artículos incluyendo: tema, año, revista de donde se extracto o lugar de la web, objetivo de la investigación, metodología utilizada, hallazgos (ideas principales), conclusiones y link de donde se obtuvo.  </a:t>
            </a:r>
          </a:p>
        </p:txBody>
      </p:sp>
    </p:spTree>
    <p:extLst>
      <p:ext uri="{BB962C8B-B14F-4D97-AF65-F5344CB8AC3E}">
        <p14:creationId xmlns:p14="http://schemas.microsoft.com/office/powerpoint/2010/main" val="344252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4E2690-3F34-7045-915B-87C518208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Punto 4: Construye un prototipo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7A5A5F-5C9E-A44A-A7F1-BB32CCA7F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/>
              <a:t>Si es posible, replica alguna parte de los estudios encontrados en tu contexto y realiza un pequeño informe de tus hallazgos. Realiza un prototipo.</a:t>
            </a:r>
          </a:p>
          <a:p>
            <a:r>
              <a:rPr lang="es-CO" dirty="0"/>
              <a:t>Si no es posible, investiga cómo realizar un experimento real o prototipo acorde a la aplicaciones que elegiste. </a:t>
            </a:r>
          </a:p>
          <a:p>
            <a:r>
              <a:rPr lang="es-CO" dirty="0"/>
              <a:t>Replica el experimento o prototipo y documenta su funcionamiento y tus hallazgos en un informe y con fotos o videos. </a:t>
            </a:r>
          </a:p>
          <a:p>
            <a:r>
              <a:rPr lang="es-CO" dirty="0"/>
              <a:t>Presenta tu informe final en la socialización. </a:t>
            </a:r>
          </a:p>
        </p:txBody>
      </p:sp>
    </p:spTree>
    <p:extLst>
      <p:ext uri="{BB962C8B-B14F-4D97-AF65-F5344CB8AC3E}">
        <p14:creationId xmlns:p14="http://schemas.microsoft.com/office/powerpoint/2010/main" val="2939994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388</Words>
  <Application>Microsoft Office PowerPoint</Application>
  <PresentationFormat>Panorámica</PresentationFormat>
  <Paragraphs>36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Orientaciones Proyecto</vt:lpstr>
      <vt:lpstr>¿Cómo entregar el trabajo final? </vt:lpstr>
      <vt:lpstr>Punto 1: Métodos de Integración</vt:lpstr>
      <vt:lpstr>Punto 2: Aplicaciones de la Integral definida</vt:lpstr>
      <vt:lpstr>Punto 3: Investigación </vt:lpstr>
      <vt:lpstr>Punto 4: Construye un prototipo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Orientaciones Proyecto</dc:title>
  <dc:creator>CLAUDIA STEPHANIA NARANJO GUZMAN</dc:creator>
  <cp:lastModifiedBy>Profe CLAUDIA STHEPHANIA NARANJO GUZMAN</cp:lastModifiedBy>
  <cp:revision>5</cp:revision>
  <dcterms:created xsi:type="dcterms:W3CDTF">2025-11-19T13:16:06Z</dcterms:created>
  <dcterms:modified xsi:type="dcterms:W3CDTF">2026-03-11T04:01:30Z</dcterms:modified>
</cp:coreProperties>
</file>