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8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6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4AB5C-724C-42F3-95A2-276997C01AF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3561E19-C2EA-4688-ADE0-D06F6CEFC455}">
      <dgm:prSet/>
      <dgm:spPr/>
      <dgm:t>
        <a:bodyPr/>
        <a:lstStyle/>
        <a:p>
          <a:pPr>
            <a:defRPr cap="all"/>
          </a:pPr>
          <a:r>
            <a:rPr lang="en-US"/>
            <a:t>- Comprender los principios del mantenimiento preventivo.</a:t>
          </a:r>
        </a:p>
      </dgm:t>
    </dgm:pt>
    <dgm:pt modelId="{E805ACA3-5A65-4695-9E9B-7CBBC9665C4C}" type="parTrans" cxnId="{8DB4CBE6-3485-4DDC-B56A-5D3EC0E12FEA}">
      <dgm:prSet/>
      <dgm:spPr/>
      <dgm:t>
        <a:bodyPr/>
        <a:lstStyle/>
        <a:p>
          <a:endParaRPr lang="en-US"/>
        </a:p>
      </dgm:t>
    </dgm:pt>
    <dgm:pt modelId="{BB50622E-765C-4CB9-B100-8D46FE9A817E}" type="sibTrans" cxnId="{8DB4CBE6-3485-4DDC-B56A-5D3EC0E12FEA}">
      <dgm:prSet/>
      <dgm:spPr/>
      <dgm:t>
        <a:bodyPr/>
        <a:lstStyle/>
        <a:p>
          <a:endParaRPr lang="en-US"/>
        </a:p>
      </dgm:t>
    </dgm:pt>
    <dgm:pt modelId="{A4F4EA94-2598-4101-B921-DC1EC0BC3F12}">
      <dgm:prSet/>
      <dgm:spPr/>
      <dgm:t>
        <a:bodyPr/>
        <a:lstStyle/>
        <a:p>
          <a:pPr>
            <a:defRPr cap="all"/>
          </a:pPr>
          <a:r>
            <a:rPr lang="en-US"/>
            <a:t>- Reconocer las herramientas físicas y digitales.</a:t>
          </a:r>
        </a:p>
      </dgm:t>
    </dgm:pt>
    <dgm:pt modelId="{23E3DBD1-8F8D-4691-8940-F57A017B5C14}" type="parTrans" cxnId="{7DDD9DDE-AC4B-47E9-A0A0-977AB2B5396C}">
      <dgm:prSet/>
      <dgm:spPr/>
      <dgm:t>
        <a:bodyPr/>
        <a:lstStyle/>
        <a:p>
          <a:endParaRPr lang="en-US"/>
        </a:p>
      </dgm:t>
    </dgm:pt>
    <dgm:pt modelId="{C6DDDD71-269D-4229-BC3F-F791B34A54BF}" type="sibTrans" cxnId="{7DDD9DDE-AC4B-47E9-A0A0-977AB2B5396C}">
      <dgm:prSet/>
      <dgm:spPr/>
      <dgm:t>
        <a:bodyPr/>
        <a:lstStyle/>
        <a:p>
          <a:endParaRPr lang="en-US"/>
        </a:p>
      </dgm:t>
    </dgm:pt>
    <dgm:pt modelId="{76C85D61-3EBE-4D0B-B796-FB369F7A63FC}">
      <dgm:prSet/>
      <dgm:spPr/>
      <dgm:t>
        <a:bodyPr/>
        <a:lstStyle/>
        <a:p>
          <a:pPr>
            <a:defRPr cap="all"/>
          </a:pPr>
          <a:r>
            <a:rPr lang="en-US"/>
            <a:t>- Conocer normas de seguridad en la manipulación de equipos.</a:t>
          </a:r>
        </a:p>
      </dgm:t>
    </dgm:pt>
    <dgm:pt modelId="{1FBB91E3-AAF7-485A-85E4-4E62461CDEF7}" type="parTrans" cxnId="{A4384A61-E433-493B-B54E-9010B874C50D}">
      <dgm:prSet/>
      <dgm:spPr/>
      <dgm:t>
        <a:bodyPr/>
        <a:lstStyle/>
        <a:p>
          <a:endParaRPr lang="en-US"/>
        </a:p>
      </dgm:t>
    </dgm:pt>
    <dgm:pt modelId="{9305FA59-5A1C-4924-BCFA-04C7D1866A64}" type="sibTrans" cxnId="{A4384A61-E433-493B-B54E-9010B874C50D}">
      <dgm:prSet/>
      <dgm:spPr/>
      <dgm:t>
        <a:bodyPr/>
        <a:lstStyle/>
        <a:p>
          <a:endParaRPr lang="en-US"/>
        </a:p>
      </dgm:t>
    </dgm:pt>
    <dgm:pt modelId="{654A02A4-51F9-41E1-B4B6-3E93AAE6B35C}" type="pres">
      <dgm:prSet presAssocID="{7954AB5C-724C-42F3-95A2-276997C01AF1}" presName="root" presStyleCnt="0">
        <dgm:presLayoutVars>
          <dgm:dir/>
          <dgm:resizeHandles val="exact"/>
        </dgm:presLayoutVars>
      </dgm:prSet>
      <dgm:spPr/>
    </dgm:pt>
    <dgm:pt modelId="{5E33106D-2D9D-41D7-8DEA-3FD1B5E13D26}" type="pres">
      <dgm:prSet presAssocID="{33561E19-C2EA-4688-ADE0-D06F6CEFC455}" presName="compNode" presStyleCnt="0"/>
      <dgm:spPr/>
    </dgm:pt>
    <dgm:pt modelId="{00F8DD44-311C-4431-84FC-AC12193FA18C}" type="pres">
      <dgm:prSet presAssocID="{33561E19-C2EA-4688-ADE0-D06F6CEFC455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BDFC3A3-E695-4F62-AEA8-A7732ADFBF9F}" type="pres">
      <dgm:prSet presAssocID="{33561E19-C2EA-4688-ADE0-D06F6CEFC45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1E05E222-0FEE-4E3A-A96E-765234403B6A}" type="pres">
      <dgm:prSet presAssocID="{33561E19-C2EA-4688-ADE0-D06F6CEFC455}" presName="spaceRect" presStyleCnt="0"/>
      <dgm:spPr/>
    </dgm:pt>
    <dgm:pt modelId="{B5201382-EF0E-4A34-826C-9D762C44C34A}" type="pres">
      <dgm:prSet presAssocID="{33561E19-C2EA-4688-ADE0-D06F6CEFC455}" presName="textRect" presStyleLbl="revTx" presStyleIdx="0" presStyleCnt="3">
        <dgm:presLayoutVars>
          <dgm:chMax val="1"/>
          <dgm:chPref val="1"/>
        </dgm:presLayoutVars>
      </dgm:prSet>
      <dgm:spPr/>
    </dgm:pt>
    <dgm:pt modelId="{7423A2B8-EC12-4A57-93A0-FC0063EEFB48}" type="pres">
      <dgm:prSet presAssocID="{BB50622E-765C-4CB9-B100-8D46FE9A817E}" presName="sibTrans" presStyleCnt="0"/>
      <dgm:spPr/>
    </dgm:pt>
    <dgm:pt modelId="{3F11DE8C-8AC4-4DCC-BE4D-447C35F982F3}" type="pres">
      <dgm:prSet presAssocID="{A4F4EA94-2598-4101-B921-DC1EC0BC3F12}" presName="compNode" presStyleCnt="0"/>
      <dgm:spPr/>
    </dgm:pt>
    <dgm:pt modelId="{974C92FC-E6A5-46A7-A1B5-4386DDBBA332}" type="pres">
      <dgm:prSet presAssocID="{A4F4EA94-2598-4101-B921-DC1EC0BC3F1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07612DD-B0A4-4E0C-810D-9580EA588102}" type="pres">
      <dgm:prSet presAssocID="{A4F4EA94-2598-4101-B921-DC1EC0BC3F1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án"/>
        </a:ext>
      </dgm:extLst>
    </dgm:pt>
    <dgm:pt modelId="{5EBA931C-D91A-4CBE-8FB1-18413585EAD5}" type="pres">
      <dgm:prSet presAssocID="{A4F4EA94-2598-4101-B921-DC1EC0BC3F12}" presName="spaceRect" presStyleCnt="0"/>
      <dgm:spPr/>
    </dgm:pt>
    <dgm:pt modelId="{B11A90FF-124F-41CE-9399-CA59360D8BDB}" type="pres">
      <dgm:prSet presAssocID="{A4F4EA94-2598-4101-B921-DC1EC0BC3F12}" presName="textRect" presStyleLbl="revTx" presStyleIdx="1" presStyleCnt="3">
        <dgm:presLayoutVars>
          <dgm:chMax val="1"/>
          <dgm:chPref val="1"/>
        </dgm:presLayoutVars>
      </dgm:prSet>
      <dgm:spPr/>
    </dgm:pt>
    <dgm:pt modelId="{93851F6E-0144-4D9D-81D5-BBC76D763432}" type="pres">
      <dgm:prSet presAssocID="{C6DDDD71-269D-4229-BC3F-F791B34A54BF}" presName="sibTrans" presStyleCnt="0"/>
      <dgm:spPr/>
    </dgm:pt>
    <dgm:pt modelId="{C3B08A7F-5FB8-49C8-BBF9-2CC2C4E7C877}" type="pres">
      <dgm:prSet presAssocID="{76C85D61-3EBE-4D0B-B796-FB369F7A63FC}" presName="compNode" presStyleCnt="0"/>
      <dgm:spPr/>
    </dgm:pt>
    <dgm:pt modelId="{93C92F10-9B23-42BC-B1AC-8A491B258D25}" type="pres">
      <dgm:prSet presAssocID="{76C85D61-3EBE-4D0B-B796-FB369F7A63F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4E8E9C2-2009-4B3B-B605-C726B90EC95A}" type="pres">
      <dgm:prSet presAssocID="{76C85D61-3EBE-4D0B-B796-FB369F7A63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AD1016BD-321B-4DA7-A8CB-914099694468}" type="pres">
      <dgm:prSet presAssocID="{76C85D61-3EBE-4D0B-B796-FB369F7A63FC}" presName="spaceRect" presStyleCnt="0"/>
      <dgm:spPr/>
    </dgm:pt>
    <dgm:pt modelId="{952C9231-9E27-47B2-81F9-2D02F674B0D1}" type="pres">
      <dgm:prSet presAssocID="{76C85D61-3EBE-4D0B-B796-FB369F7A63F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22A4522-C05D-41AC-ABAA-21CB0C054213}" type="presOf" srcId="{7954AB5C-724C-42F3-95A2-276997C01AF1}" destId="{654A02A4-51F9-41E1-B4B6-3E93AAE6B35C}" srcOrd="0" destOrd="0" presId="urn:microsoft.com/office/officeart/2018/5/layout/IconLeafLabelList"/>
    <dgm:cxn modelId="{A4384A61-E433-493B-B54E-9010B874C50D}" srcId="{7954AB5C-724C-42F3-95A2-276997C01AF1}" destId="{76C85D61-3EBE-4D0B-B796-FB369F7A63FC}" srcOrd="2" destOrd="0" parTransId="{1FBB91E3-AAF7-485A-85E4-4E62461CDEF7}" sibTransId="{9305FA59-5A1C-4924-BCFA-04C7D1866A64}"/>
    <dgm:cxn modelId="{6747E16E-FCCC-45EA-805A-FB76218AFC86}" type="presOf" srcId="{A4F4EA94-2598-4101-B921-DC1EC0BC3F12}" destId="{B11A90FF-124F-41CE-9399-CA59360D8BDB}" srcOrd="0" destOrd="0" presId="urn:microsoft.com/office/officeart/2018/5/layout/IconLeafLabelList"/>
    <dgm:cxn modelId="{CD0238D4-8C5C-4B54-9E8B-6AA521667840}" type="presOf" srcId="{33561E19-C2EA-4688-ADE0-D06F6CEFC455}" destId="{B5201382-EF0E-4A34-826C-9D762C44C34A}" srcOrd="0" destOrd="0" presId="urn:microsoft.com/office/officeart/2018/5/layout/IconLeafLabelList"/>
    <dgm:cxn modelId="{5B7DCBD8-FDB2-489B-916F-90110874A235}" type="presOf" srcId="{76C85D61-3EBE-4D0B-B796-FB369F7A63FC}" destId="{952C9231-9E27-47B2-81F9-2D02F674B0D1}" srcOrd="0" destOrd="0" presId="urn:microsoft.com/office/officeart/2018/5/layout/IconLeafLabelList"/>
    <dgm:cxn modelId="{7DDD9DDE-AC4B-47E9-A0A0-977AB2B5396C}" srcId="{7954AB5C-724C-42F3-95A2-276997C01AF1}" destId="{A4F4EA94-2598-4101-B921-DC1EC0BC3F12}" srcOrd="1" destOrd="0" parTransId="{23E3DBD1-8F8D-4691-8940-F57A017B5C14}" sibTransId="{C6DDDD71-269D-4229-BC3F-F791B34A54BF}"/>
    <dgm:cxn modelId="{8DB4CBE6-3485-4DDC-B56A-5D3EC0E12FEA}" srcId="{7954AB5C-724C-42F3-95A2-276997C01AF1}" destId="{33561E19-C2EA-4688-ADE0-D06F6CEFC455}" srcOrd="0" destOrd="0" parTransId="{E805ACA3-5A65-4695-9E9B-7CBBC9665C4C}" sibTransId="{BB50622E-765C-4CB9-B100-8D46FE9A817E}"/>
    <dgm:cxn modelId="{4024BEFE-5A16-4FED-BFD3-DB98DF82E23A}" type="presParOf" srcId="{654A02A4-51F9-41E1-B4B6-3E93AAE6B35C}" destId="{5E33106D-2D9D-41D7-8DEA-3FD1B5E13D26}" srcOrd="0" destOrd="0" presId="urn:microsoft.com/office/officeart/2018/5/layout/IconLeafLabelList"/>
    <dgm:cxn modelId="{096608DF-43F0-43CB-97AF-0DEBD99B09EE}" type="presParOf" srcId="{5E33106D-2D9D-41D7-8DEA-3FD1B5E13D26}" destId="{00F8DD44-311C-4431-84FC-AC12193FA18C}" srcOrd="0" destOrd="0" presId="urn:microsoft.com/office/officeart/2018/5/layout/IconLeafLabelList"/>
    <dgm:cxn modelId="{0304CEF0-847E-466C-B677-A1F3CA8E9CF9}" type="presParOf" srcId="{5E33106D-2D9D-41D7-8DEA-3FD1B5E13D26}" destId="{CBDFC3A3-E695-4F62-AEA8-A7732ADFBF9F}" srcOrd="1" destOrd="0" presId="urn:microsoft.com/office/officeart/2018/5/layout/IconLeafLabelList"/>
    <dgm:cxn modelId="{3938F44C-8021-4019-B8D1-B0DF3DADA4A9}" type="presParOf" srcId="{5E33106D-2D9D-41D7-8DEA-3FD1B5E13D26}" destId="{1E05E222-0FEE-4E3A-A96E-765234403B6A}" srcOrd="2" destOrd="0" presId="urn:microsoft.com/office/officeart/2018/5/layout/IconLeafLabelList"/>
    <dgm:cxn modelId="{193D06F9-0F41-40B8-A22D-D11463E13494}" type="presParOf" srcId="{5E33106D-2D9D-41D7-8DEA-3FD1B5E13D26}" destId="{B5201382-EF0E-4A34-826C-9D762C44C34A}" srcOrd="3" destOrd="0" presId="urn:microsoft.com/office/officeart/2018/5/layout/IconLeafLabelList"/>
    <dgm:cxn modelId="{404F8B87-8BFE-4908-950D-49BAC725A220}" type="presParOf" srcId="{654A02A4-51F9-41E1-B4B6-3E93AAE6B35C}" destId="{7423A2B8-EC12-4A57-93A0-FC0063EEFB48}" srcOrd="1" destOrd="0" presId="urn:microsoft.com/office/officeart/2018/5/layout/IconLeafLabelList"/>
    <dgm:cxn modelId="{CB6543D9-DDFD-4FEE-8975-770317C2B217}" type="presParOf" srcId="{654A02A4-51F9-41E1-B4B6-3E93AAE6B35C}" destId="{3F11DE8C-8AC4-4DCC-BE4D-447C35F982F3}" srcOrd="2" destOrd="0" presId="urn:microsoft.com/office/officeart/2018/5/layout/IconLeafLabelList"/>
    <dgm:cxn modelId="{AB46B7D6-0E9F-4C9A-91F9-3395FB244B31}" type="presParOf" srcId="{3F11DE8C-8AC4-4DCC-BE4D-447C35F982F3}" destId="{974C92FC-E6A5-46A7-A1B5-4386DDBBA332}" srcOrd="0" destOrd="0" presId="urn:microsoft.com/office/officeart/2018/5/layout/IconLeafLabelList"/>
    <dgm:cxn modelId="{D20FDDD0-E450-4330-A7E2-E1C2AF8E8BC1}" type="presParOf" srcId="{3F11DE8C-8AC4-4DCC-BE4D-447C35F982F3}" destId="{907612DD-B0A4-4E0C-810D-9580EA588102}" srcOrd="1" destOrd="0" presId="urn:microsoft.com/office/officeart/2018/5/layout/IconLeafLabelList"/>
    <dgm:cxn modelId="{B263EA32-DB8A-4F3E-A526-978F0A5FF396}" type="presParOf" srcId="{3F11DE8C-8AC4-4DCC-BE4D-447C35F982F3}" destId="{5EBA931C-D91A-4CBE-8FB1-18413585EAD5}" srcOrd="2" destOrd="0" presId="urn:microsoft.com/office/officeart/2018/5/layout/IconLeafLabelList"/>
    <dgm:cxn modelId="{33C0F571-988D-4156-BF20-DCFA4E8BA342}" type="presParOf" srcId="{3F11DE8C-8AC4-4DCC-BE4D-447C35F982F3}" destId="{B11A90FF-124F-41CE-9399-CA59360D8BDB}" srcOrd="3" destOrd="0" presId="urn:microsoft.com/office/officeart/2018/5/layout/IconLeafLabelList"/>
    <dgm:cxn modelId="{B9E82BE8-A5E4-4CB6-947E-23DEA2C64EAD}" type="presParOf" srcId="{654A02A4-51F9-41E1-B4B6-3E93AAE6B35C}" destId="{93851F6E-0144-4D9D-81D5-BBC76D763432}" srcOrd="3" destOrd="0" presId="urn:microsoft.com/office/officeart/2018/5/layout/IconLeafLabelList"/>
    <dgm:cxn modelId="{6E7BB67A-550B-484E-9802-AE4725875A8E}" type="presParOf" srcId="{654A02A4-51F9-41E1-B4B6-3E93AAE6B35C}" destId="{C3B08A7F-5FB8-49C8-BBF9-2CC2C4E7C877}" srcOrd="4" destOrd="0" presId="urn:microsoft.com/office/officeart/2018/5/layout/IconLeafLabelList"/>
    <dgm:cxn modelId="{42FB1A44-D271-4BB8-B0C4-D133CA1F5C9D}" type="presParOf" srcId="{C3B08A7F-5FB8-49C8-BBF9-2CC2C4E7C877}" destId="{93C92F10-9B23-42BC-B1AC-8A491B258D25}" srcOrd="0" destOrd="0" presId="urn:microsoft.com/office/officeart/2018/5/layout/IconLeafLabelList"/>
    <dgm:cxn modelId="{32E2BD40-92D9-4338-9A52-199A8E0E8368}" type="presParOf" srcId="{C3B08A7F-5FB8-49C8-BBF9-2CC2C4E7C877}" destId="{94E8E9C2-2009-4B3B-B605-C726B90EC95A}" srcOrd="1" destOrd="0" presId="urn:microsoft.com/office/officeart/2018/5/layout/IconLeafLabelList"/>
    <dgm:cxn modelId="{3E4ABCF2-30CE-4696-9D08-D53D84EAF9CA}" type="presParOf" srcId="{C3B08A7F-5FB8-49C8-BBF9-2CC2C4E7C877}" destId="{AD1016BD-321B-4DA7-A8CB-914099694468}" srcOrd="2" destOrd="0" presId="urn:microsoft.com/office/officeart/2018/5/layout/IconLeafLabelList"/>
    <dgm:cxn modelId="{FD577353-BA89-491C-943F-7D47AC1B47EB}" type="presParOf" srcId="{C3B08A7F-5FB8-49C8-BBF9-2CC2C4E7C877}" destId="{952C9231-9E27-47B2-81F9-2D02F674B0D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33C5F9-850E-4C12-9888-02AFF9CD8A9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72D6699-B2C8-4CBC-B067-64C38636048F}">
      <dgm:prSet/>
      <dgm:spPr/>
      <dgm:t>
        <a:bodyPr/>
        <a:lstStyle/>
        <a:p>
          <a:r>
            <a:rPr lang="en-US"/>
            <a:t>Conjunto de acciones planificadas para conservar el equipo en condiciones óptimas antes de fallas.</a:t>
          </a:r>
        </a:p>
      </dgm:t>
    </dgm:pt>
    <dgm:pt modelId="{0DCE44A4-1604-4AE5-8B33-22512DF27EDF}" type="parTrans" cxnId="{CF425061-53F5-4F4F-A53E-BD81C344A292}">
      <dgm:prSet/>
      <dgm:spPr/>
      <dgm:t>
        <a:bodyPr/>
        <a:lstStyle/>
        <a:p>
          <a:endParaRPr lang="en-US"/>
        </a:p>
      </dgm:t>
    </dgm:pt>
    <dgm:pt modelId="{7A54770D-F5B5-4CAF-BD29-42841AAECBD5}" type="sibTrans" cxnId="{CF425061-53F5-4F4F-A53E-BD81C344A292}">
      <dgm:prSet/>
      <dgm:spPr/>
      <dgm:t>
        <a:bodyPr/>
        <a:lstStyle/>
        <a:p>
          <a:endParaRPr lang="en-US"/>
        </a:p>
      </dgm:t>
    </dgm:pt>
    <dgm:pt modelId="{CE22156D-CE1E-48CA-A239-1C25406FE3DC}">
      <dgm:prSet/>
      <dgm:spPr/>
      <dgm:t>
        <a:bodyPr/>
        <a:lstStyle/>
        <a:p>
          <a:r>
            <a:rPr lang="en-US"/>
            <a:t>Tipos:</a:t>
          </a:r>
        </a:p>
      </dgm:t>
    </dgm:pt>
    <dgm:pt modelId="{795E2AC8-52E8-4486-9171-AD5EE91564CD}" type="parTrans" cxnId="{BB2D257D-9858-4FAA-BD95-57A37C7E7226}">
      <dgm:prSet/>
      <dgm:spPr/>
      <dgm:t>
        <a:bodyPr/>
        <a:lstStyle/>
        <a:p>
          <a:endParaRPr lang="en-US"/>
        </a:p>
      </dgm:t>
    </dgm:pt>
    <dgm:pt modelId="{65E20CDC-7EC2-4A13-B9B5-8DBA5C19E882}" type="sibTrans" cxnId="{BB2D257D-9858-4FAA-BD95-57A37C7E7226}">
      <dgm:prSet/>
      <dgm:spPr/>
      <dgm:t>
        <a:bodyPr/>
        <a:lstStyle/>
        <a:p>
          <a:endParaRPr lang="en-US"/>
        </a:p>
      </dgm:t>
    </dgm:pt>
    <dgm:pt modelId="{4CB0EC85-AC05-4EE2-9E0E-BD8055A1B898}">
      <dgm:prSet/>
      <dgm:spPr/>
      <dgm:t>
        <a:bodyPr/>
        <a:lstStyle/>
        <a:p>
          <a:r>
            <a:rPr lang="en-US" dirty="0"/>
            <a:t>- </a:t>
          </a:r>
          <a:r>
            <a:rPr lang="en-US" dirty="0" err="1"/>
            <a:t>Físico</a:t>
          </a:r>
          <a:r>
            <a:rPr lang="en-US" dirty="0"/>
            <a:t>: </a:t>
          </a:r>
          <a:r>
            <a:rPr lang="en-US" dirty="0" err="1"/>
            <a:t>limpieza</a:t>
          </a:r>
          <a:r>
            <a:rPr lang="en-US" dirty="0"/>
            <a:t> y </a:t>
          </a:r>
          <a:r>
            <a:rPr lang="en-US" dirty="0" err="1"/>
            <a:t>revisión</a:t>
          </a:r>
          <a:r>
            <a:rPr lang="en-US" dirty="0"/>
            <a:t> de </a:t>
          </a:r>
          <a:r>
            <a:rPr lang="en-US" dirty="0" err="1"/>
            <a:t>componentes</a:t>
          </a:r>
          <a:r>
            <a:rPr lang="en-US" dirty="0"/>
            <a:t>.</a:t>
          </a:r>
        </a:p>
      </dgm:t>
    </dgm:pt>
    <dgm:pt modelId="{B30E3AA4-3CD8-4B37-B572-3E84B046E87E}" type="parTrans" cxnId="{35A6749D-8A73-4F05-A6B7-9EA8FD41FC5C}">
      <dgm:prSet/>
      <dgm:spPr/>
      <dgm:t>
        <a:bodyPr/>
        <a:lstStyle/>
        <a:p>
          <a:endParaRPr lang="en-US"/>
        </a:p>
      </dgm:t>
    </dgm:pt>
    <dgm:pt modelId="{8D9B1E28-CD82-4350-9D4D-CEF5CA86F924}" type="sibTrans" cxnId="{35A6749D-8A73-4F05-A6B7-9EA8FD41FC5C}">
      <dgm:prSet/>
      <dgm:spPr/>
      <dgm:t>
        <a:bodyPr/>
        <a:lstStyle/>
        <a:p>
          <a:endParaRPr lang="en-US"/>
        </a:p>
      </dgm:t>
    </dgm:pt>
    <dgm:pt modelId="{00833625-2D28-4562-9082-D6D87B6089A6}">
      <dgm:prSet/>
      <dgm:spPr/>
      <dgm:t>
        <a:bodyPr/>
        <a:lstStyle/>
        <a:p>
          <a:r>
            <a:rPr lang="en-US"/>
            <a:t>- Lógico: limpieza de software y drivers.</a:t>
          </a:r>
        </a:p>
      </dgm:t>
    </dgm:pt>
    <dgm:pt modelId="{A269F3DB-73B2-4BF6-9AC4-B2A8D47B8105}" type="parTrans" cxnId="{65F8BE2C-ACB7-4E4A-A2A2-DFE5D94108C2}">
      <dgm:prSet/>
      <dgm:spPr/>
      <dgm:t>
        <a:bodyPr/>
        <a:lstStyle/>
        <a:p>
          <a:endParaRPr lang="en-US"/>
        </a:p>
      </dgm:t>
    </dgm:pt>
    <dgm:pt modelId="{F204701D-8D30-4635-9F06-824BE2F04474}" type="sibTrans" cxnId="{65F8BE2C-ACB7-4E4A-A2A2-DFE5D94108C2}">
      <dgm:prSet/>
      <dgm:spPr/>
      <dgm:t>
        <a:bodyPr/>
        <a:lstStyle/>
        <a:p>
          <a:endParaRPr lang="en-US"/>
        </a:p>
      </dgm:t>
    </dgm:pt>
    <dgm:pt modelId="{205E1AC1-83F0-4C4B-BDF4-AC2E4C81A8F9}">
      <dgm:prSet/>
      <dgm:spPr/>
      <dgm:t>
        <a:bodyPr/>
        <a:lstStyle/>
        <a:p>
          <a:r>
            <a:rPr lang="en-US"/>
            <a:t>- Predictivo: monitoreo de temperatura y voltaje.</a:t>
          </a:r>
        </a:p>
      </dgm:t>
    </dgm:pt>
    <dgm:pt modelId="{E9106B1F-6C46-48D7-8FA7-5386F00A6A24}" type="parTrans" cxnId="{0ED8C908-22A8-4C1E-B5AD-EF7EAA222CFC}">
      <dgm:prSet/>
      <dgm:spPr/>
      <dgm:t>
        <a:bodyPr/>
        <a:lstStyle/>
        <a:p>
          <a:endParaRPr lang="en-US"/>
        </a:p>
      </dgm:t>
    </dgm:pt>
    <dgm:pt modelId="{D12631CA-BCD1-433B-AC7E-4637DC048D3D}" type="sibTrans" cxnId="{0ED8C908-22A8-4C1E-B5AD-EF7EAA222CFC}">
      <dgm:prSet/>
      <dgm:spPr/>
      <dgm:t>
        <a:bodyPr/>
        <a:lstStyle/>
        <a:p>
          <a:endParaRPr lang="en-US"/>
        </a:p>
      </dgm:t>
    </dgm:pt>
    <dgm:pt modelId="{08668948-B44C-47EE-9CE7-BF9CB66A0042}" type="pres">
      <dgm:prSet presAssocID="{5B33C5F9-850E-4C12-9888-02AFF9CD8A98}" presName="root" presStyleCnt="0">
        <dgm:presLayoutVars>
          <dgm:dir/>
          <dgm:resizeHandles val="exact"/>
        </dgm:presLayoutVars>
      </dgm:prSet>
      <dgm:spPr/>
    </dgm:pt>
    <dgm:pt modelId="{947DA7DD-FBA0-4374-90FB-923E23942065}" type="pres">
      <dgm:prSet presAssocID="{872D6699-B2C8-4CBC-B067-64C38636048F}" presName="compNode" presStyleCnt="0"/>
      <dgm:spPr/>
    </dgm:pt>
    <dgm:pt modelId="{9E18F6C1-1241-42B0-8318-CA95FF5C5D46}" type="pres">
      <dgm:prSet presAssocID="{872D6699-B2C8-4CBC-B067-64C38636048F}" presName="bgRect" presStyleLbl="bgShp" presStyleIdx="0" presStyleCnt="5"/>
      <dgm:spPr/>
    </dgm:pt>
    <dgm:pt modelId="{25522C68-05D7-4842-A17B-4973E03825F3}" type="pres">
      <dgm:prSet presAssocID="{872D6699-B2C8-4CBC-B067-64C38636048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1A586C8D-5960-4563-A20A-7241CF1FA116}" type="pres">
      <dgm:prSet presAssocID="{872D6699-B2C8-4CBC-B067-64C38636048F}" presName="spaceRect" presStyleCnt="0"/>
      <dgm:spPr/>
    </dgm:pt>
    <dgm:pt modelId="{B3D8129D-700C-4D8C-AB2B-219003D1C61C}" type="pres">
      <dgm:prSet presAssocID="{872D6699-B2C8-4CBC-B067-64C38636048F}" presName="parTx" presStyleLbl="revTx" presStyleIdx="0" presStyleCnt="5">
        <dgm:presLayoutVars>
          <dgm:chMax val="0"/>
          <dgm:chPref val="0"/>
        </dgm:presLayoutVars>
      </dgm:prSet>
      <dgm:spPr/>
    </dgm:pt>
    <dgm:pt modelId="{1F318896-108F-4FAA-B1A5-8F58A0A15C2D}" type="pres">
      <dgm:prSet presAssocID="{7A54770D-F5B5-4CAF-BD29-42841AAECBD5}" presName="sibTrans" presStyleCnt="0"/>
      <dgm:spPr/>
    </dgm:pt>
    <dgm:pt modelId="{4FCB68D5-88B6-40E7-974A-4FD59C2C07C9}" type="pres">
      <dgm:prSet presAssocID="{CE22156D-CE1E-48CA-A239-1C25406FE3DC}" presName="compNode" presStyleCnt="0"/>
      <dgm:spPr/>
    </dgm:pt>
    <dgm:pt modelId="{81C58078-49FD-4722-9AB9-96B61A40FBC3}" type="pres">
      <dgm:prSet presAssocID="{CE22156D-CE1E-48CA-A239-1C25406FE3DC}" presName="bgRect" presStyleLbl="bgShp" presStyleIdx="1" presStyleCnt="5" custFlipHor="1" custScaleX="21803" custLinFactNeighborX="-36699" custLinFactNeighborY="2543"/>
      <dgm:spPr/>
    </dgm:pt>
    <dgm:pt modelId="{5E3692C8-FD3B-4A38-9407-EB1246BEB381}" type="pres">
      <dgm:prSet presAssocID="{CE22156D-CE1E-48CA-A239-1C25406FE3D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ego"/>
        </a:ext>
      </dgm:extLst>
    </dgm:pt>
    <dgm:pt modelId="{CA445ECC-6E26-47C3-89EB-F971359188FF}" type="pres">
      <dgm:prSet presAssocID="{CE22156D-CE1E-48CA-A239-1C25406FE3DC}" presName="spaceRect" presStyleCnt="0"/>
      <dgm:spPr/>
    </dgm:pt>
    <dgm:pt modelId="{9131A01D-E951-40C0-85E2-BF95BA8BC06B}" type="pres">
      <dgm:prSet presAssocID="{CE22156D-CE1E-48CA-A239-1C25406FE3DC}" presName="parTx" presStyleLbl="revTx" presStyleIdx="1" presStyleCnt="5">
        <dgm:presLayoutVars>
          <dgm:chMax val="0"/>
          <dgm:chPref val="0"/>
        </dgm:presLayoutVars>
      </dgm:prSet>
      <dgm:spPr/>
    </dgm:pt>
    <dgm:pt modelId="{4D675ACC-AD68-405A-9AA5-FFED144567F4}" type="pres">
      <dgm:prSet presAssocID="{65E20CDC-7EC2-4A13-B9B5-8DBA5C19E882}" presName="sibTrans" presStyleCnt="0"/>
      <dgm:spPr/>
    </dgm:pt>
    <dgm:pt modelId="{63156953-0AD8-4C68-911C-9BBA47CA3C0D}" type="pres">
      <dgm:prSet presAssocID="{4CB0EC85-AC05-4EE2-9E0E-BD8055A1B898}" presName="compNode" presStyleCnt="0"/>
      <dgm:spPr/>
    </dgm:pt>
    <dgm:pt modelId="{1539C11D-7C50-42E0-88E7-385CA23CF47D}" type="pres">
      <dgm:prSet presAssocID="{4CB0EC85-AC05-4EE2-9E0E-BD8055A1B898}" presName="bgRect" presStyleLbl="bgShp" presStyleIdx="2" presStyleCnt="5"/>
      <dgm:spPr/>
    </dgm:pt>
    <dgm:pt modelId="{0FCA6C30-7D83-48D8-AAFF-CE8AD18333A8}" type="pres">
      <dgm:prSet presAssocID="{4CB0EC85-AC05-4EE2-9E0E-BD8055A1B89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1CB7F200-9D4B-4644-A3A7-6CC725E4AB00}" type="pres">
      <dgm:prSet presAssocID="{4CB0EC85-AC05-4EE2-9E0E-BD8055A1B898}" presName="spaceRect" presStyleCnt="0"/>
      <dgm:spPr/>
    </dgm:pt>
    <dgm:pt modelId="{CB6197FF-67A7-40CB-B3DE-473940E932CC}" type="pres">
      <dgm:prSet presAssocID="{4CB0EC85-AC05-4EE2-9E0E-BD8055A1B898}" presName="parTx" presStyleLbl="revTx" presStyleIdx="2" presStyleCnt="5">
        <dgm:presLayoutVars>
          <dgm:chMax val="0"/>
          <dgm:chPref val="0"/>
        </dgm:presLayoutVars>
      </dgm:prSet>
      <dgm:spPr/>
    </dgm:pt>
    <dgm:pt modelId="{E815F934-5F9C-4CF5-9720-0AC3D244597A}" type="pres">
      <dgm:prSet presAssocID="{8D9B1E28-CD82-4350-9D4D-CEF5CA86F924}" presName="sibTrans" presStyleCnt="0"/>
      <dgm:spPr/>
    </dgm:pt>
    <dgm:pt modelId="{397B3B91-E942-41B2-89C5-A03EAF49EEEA}" type="pres">
      <dgm:prSet presAssocID="{00833625-2D28-4562-9082-D6D87B6089A6}" presName="compNode" presStyleCnt="0"/>
      <dgm:spPr/>
    </dgm:pt>
    <dgm:pt modelId="{F1B72991-B83B-4AE1-A0E2-08B9A35643FE}" type="pres">
      <dgm:prSet presAssocID="{00833625-2D28-4562-9082-D6D87B6089A6}" presName="bgRect" presStyleLbl="bgShp" presStyleIdx="3" presStyleCnt="5"/>
      <dgm:spPr/>
    </dgm:pt>
    <dgm:pt modelId="{D3527084-F093-4A80-97DF-B742C1D90861}" type="pres">
      <dgm:prSet presAssocID="{00833625-2D28-4562-9082-D6D87B6089A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de comprobación"/>
        </a:ext>
      </dgm:extLst>
    </dgm:pt>
    <dgm:pt modelId="{68F9E40C-4FD3-42D9-8F5B-B3AE61F64030}" type="pres">
      <dgm:prSet presAssocID="{00833625-2D28-4562-9082-D6D87B6089A6}" presName="spaceRect" presStyleCnt="0"/>
      <dgm:spPr/>
    </dgm:pt>
    <dgm:pt modelId="{788ADA7F-89CA-4C9C-87C6-B9FDAB40C8BD}" type="pres">
      <dgm:prSet presAssocID="{00833625-2D28-4562-9082-D6D87B6089A6}" presName="parTx" presStyleLbl="revTx" presStyleIdx="3" presStyleCnt="5">
        <dgm:presLayoutVars>
          <dgm:chMax val="0"/>
          <dgm:chPref val="0"/>
        </dgm:presLayoutVars>
      </dgm:prSet>
      <dgm:spPr/>
    </dgm:pt>
    <dgm:pt modelId="{8FAD13EB-F750-48B3-A653-012A9C82A90D}" type="pres">
      <dgm:prSet presAssocID="{F204701D-8D30-4635-9F06-824BE2F04474}" presName="sibTrans" presStyleCnt="0"/>
      <dgm:spPr/>
    </dgm:pt>
    <dgm:pt modelId="{FF9FD37B-207F-4C56-A880-86B0B4078EC2}" type="pres">
      <dgm:prSet presAssocID="{205E1AC1-83F0-4C4B-BDF4-AC2E4C81A8F9}" presName="compNode" presStyleCnt="0"/>
      <dgm:spPr/>
    </dgm:pt>
    <dgm:pt modelId="{BB7E0D5D-85FF-41F1-B9B0-76F395C93E0F}" type="pres">
      <dgm:prSet presAssocID="{205E1AC1-83F0-4C4B-BDF4-AC2E4C81A8F9}" presName="bgRect" presStyleLbl="bgShp" presStyleIdx="4" presStyleCnt="5"/>
      <dgm:spPr/>
    </dgm:pt>
    <dgm:pt modelId="{6E4512A8-9584-4F02-B024-A7F3A1183FD3}" type="pres">
      <dgm:prSet presAssocID="{205E1AC1-83F0-4C4B-BDF4-AC2E4C81A8F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C00AA161-35E4-48DC-80B3-86639B6E8CFC}" type="pres">
      <dgm:prSet presAssocID="{205E1AC1-83F0-4C4B-BDF4-AC2E4C81A8F9}" presName="spaceRect" presStyleCnt="0"/>
      <dgm:spPr/>
    </dgm:pt>
    <dgm:pt modelId="{4A766C69-8DE6-4E67-8653-C9C3D85A0D11}" type="pres">
      <dgm:prSet presAssocID="{205E1AC1-83F0-4C4B-BDF4-AC2E4C81A8F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ED8C908-22A8-4C1E-B5AD-EF7EAA222CFC}" srcId="{5B33C5F9-850E-4C12-9888-02AFF9CD8A98}" destId="{205E1AC1-83F0-4C4B-BDF4-AC2E4C81A8F9}" srcOrd="4" destOrd="0" parTransId="{E9106B1F-6C46-48D7-8FA7-5386F00A6A24}" sibTransId="{D12631CA-BCD1-433B-AC7E-4637DC048D3D}"/>
    <dgm:cxn modelId="{65F8BE2C-ACB7-4E4A-A2A2-DFE5D94108C2}" srcId="{5B33C5F9-850E-4C12-9888-02AFF9CD8A98}" destId="{00833625-2D28-4562-9082-D6D87B6089A6}" srcOrd="3" destOrd="0" parTransId="{A269F3DB-73B2-4BF6-9AC4-B2A8D47B8105}" sibTransId="{F204701D-8D30-4635-9F06-824BE2F04474}"/>
    <dgm:cxn modelId="{16E47F2D-96E3-466D-96DC-C3322441FAD2}" type="presOf" srcId="{5B33C5F9-850E-4C12-9888-02AFF9CD8A98}" destId="{08668948-B44C-47EE-9CE7-BF9CB66A0042}" srcOrd="0" destOrd="0" presId="urn:microsoft.com/office/officeart/2018/2/layout/IconVerticalSolidList"/>
    <dgm:cxn modelId="{F59DED37-D158-4009-9417-FAC40A1FDEBC}" type="presOf" srcId="{CE22156D-CE1E-48CA-A239-1C25406FE3DC}" destId="{9131A01D-E951-40C0-85E2-BF95BA8BC06B}" srcOrd="0" destOrd="0" presId="urn:microsoft.com/office/officeart/2018/2/layout/IconVerticalSolidList"/>
    <dgm:cxn modelId="{2C410A3B-15EB-43E0-BF28-22AA98E9F0BA}" type="presOf" srcId="{00833625-2D28-4562-9082-D6D87B6089A6}" destId="{788ADA7F-89CA-4C9C-87C6-B9FDAB40C8BD}" srcOrd="0" destOrd="0" presId="urn:microsoft.com/office/officeart/2018/2/layout/IconVerticalSolidList"/>
    <dgm:cxn modelId="{CF425061-53F5-4F4F-A53E-BD81C344A292}" srcId="{5B33C5F9-850E-4C12-9888-02AFF9CD8A98}" destId="{872D6699-B2C8-4CBC-B067-64C38636048F}" srcOrd="0" destOrd="0" parTransId="{0DCE44A4-1604-4AE5-8B33-22512DF27EDF}" sibTransId="{7A54770D-F5B5-4CAF-BD29-42841AAECBD5}"/>
    <dgm:cxn modelId="{6F8BA545-5C73-43E0-9C20-BE7A3147C6C3}" type="presOf" srcId="{205E1AC1-83F0-4C4B-BDF4-AC2E4C81A8F9}" destId="{4A766C69-8DE6-4E67-8653-C9C3D85A0D11}" srcOrd="0" destOrd="0" presId="urn:microsoft.com/office/officeart/2018/2/layout/IconVerticalSolidList"/>
    <dgm:cxn modelId="{F8398A51-92C4-40AD-A4BA-76CF094A3B0E}" type="presOf" srcId="{872D6699-B2C8-4CBC-B067-64C38636048F}" destId="{B3D8129D-700C-4D8C-AB2B-219003D1C61C}" srcOrd="0" destOrd="0" presId="urn:microsoft.com/office/officeart/2018/2/layout/IconVerticalSolidList"/>
    <dgm:cxn modelId="{BB2D257D-9858-4FAA-BD95-57A37C7E7226}" srcId="{5B33C5F9-850E-4C12-9888-02AFF9CD8A98}" destId="{CE22156D-CE1E-48CA-A239-1C25406FE3DC}" srcOrd="1" destOrd="0" parTransId="{795E2AC8-52E8-4486-9171-AD5EE91564CD}" sibTransId="{65E20CDC-7EC2-4A13-B9B5-8DBA5C19E882}"/>
    <dgm:cxn modelId="{35A6749D-8A73-4F05-A6B7-9EA8FD41FC5C}" srcId="{5B33C5F9-850E-4C12-9888-02AFF9CD8A98}" destId="{4CB0EC85-AC05-4EE2-9E0E-BD8055A1B898}" srcOrd="2" destOrd="0" parTransId="{B30E3AA4-3CD8-4B37-B572-3E84B046E87E}" sibTransId="{8D9B1E28-CD82-4350-9D4D-CEF5CA86F924}"/>
    <dgm:cxn modelId="{1E4B7BFF-9260-4B10-963E-90F3FF649A1F}" type="presOf" srcId="{4CB0EC85-AC05-4EE2-9E0E-BD8055A1B898}" destId="{CB6197FF-67A7-40CB-B3DE-473940E932CC}" srcOrd="0" destOrd="0" presId="urn:microsoft.com/office/officeart/2018/2/layout/IconVerticalSolidList"/>
    <dgm:cxn modelId="{A2D15E08-B41E-4103-A9D3-C7F3F9FC05D8}" type="presParOf" srcId="{08668948-B44C-47EE-9CE7-BF9CB66A0042}" destId="{947DA7DD-FBA0-4374-90FB-923E23942065}" srcOrd="0" destOrd="0" presId="urn:microsoft.com/office/officeart/2018/2/layout/IconVerticalSolidList"/>
    <dgm:cxn modelId="{3B1B5A38-A439-46B7-922F-88734D9BE9D5}" type="presParOf" srcId="{947DA7DD-FBA0-4374-90FB-923E23942065}" destId="{9E18F6C1-1241-42B0-8318-CA95FF5C5D46}" srcOrd="0" destOrd="0" presId="urn:microsoft.com/office/officeart/2018/2/layout/IconVerticalSolidList"/>
    <dgm:cxn modelId="{EDF7893A-05B2-4A36-85D0-73C73E863F07}" type="presParOf" srcId="{947DA7DD-FBA0-4374-90FB-923E23942065}" destId="{25522C68-05D7-4842-A17B-4973E03825F3}" srcOrd="1" destOrd="0" presId="urn:microsoft.com/office/officeart/2018/2/layout/IconVerticalSolidList"/>
    <dgm:cxn modelId="{D938881F-5646-4FBC-A8A9-DBF022F4D2F6}" type="presParOf" srcId="{947DA7DD-FBA0-4374-90FB-923E23942065}" destId="{1A586C8D-5960-4563-A20A-7241CF1FA116}" srcOrd="2" destOrd="0" presId="urn:microsoft.com/office/officeart/2018/2/layout/IconVerticalSolidList"/>
    <dgm:cxn modelId="{31568609-4D91-490C-9738-9FEDF33178EB}" type="presParOf" srcId="{947DA7DD-FBA0-4374-90FB-923E23942065}" destId="{B3D8129D-700C-4D8C-AB2B-219003D1C61C}" srcOrd="3" destOrd="0" presId="urn:microsoft.com/office/officeart/2018/2/layout/IconVerticalSolidList"/>
    <dgm:cxn modelId="{280BF24C-D2CC-4589-8EA4-C82F406C0C52}" type="presParOf" srcId="{08668948-B44C-47EE-9CE7-BF9CB66A0042}" destId="{1F318896-108F-4FAA-B1A5-8F58A0A15C2D}" srcOrd="1" destOrd="0" presId="urn:microsoft.com/office/officeart/2018/2/layout/IconVerticalSolidList"/>
    <dgm:cxn modelId="{A9983C13-6890-463F-91D2-1D033C82AD5A}" type="presParOf" srcId="{08668948-B44C-47EE-9CE7-BF9CB66A0042}" destId="{4FCB68D5-88B6-40E7-974A-4FD59C2C07C9}" srcOrd="2" destOrd="0" presId="urn:microsoft.com/office/officeart/2018/2/layout/IconVerticalSolidList"/>
    <dgm:cxn modelId="{C9E8300B-FFB8-404D-9802-01EA80859B5B}" type="presParOf" srcId="{4FCB68D5-88B6-40E7-974A-4FD59C2C07C9}" destId="{81C58078-49FD-4722-9AB9-96B61A40FBC3}" srcOrd="0" destOrd="0" presId="urn:microsoft.com/office/officeart/2018/2/layout/IconVerticalSolidList"/>
    <dgm:cxn modelId="{4F06F75E-13E3-4D0C-84E3-7F3AD97BCFDD}" type="presParOf" srcId="{4FCB68D5-88B6-40E7-974A-4FD59C2C07C9}" destId="{5E3692C8-FD3B-4A38-9407-EB1246BEB381}" srcOrd="1" destOrd="0" presId="urn:microsoft.com/office/officeart/2018/2/layout/IconVerticalSolidList"/>
    <dgm:cxn modelId="{3EAC32EB-C92A-4722-9824-14109900F0C9}" type="presParOf" srcId="{4FCB68D5-88B6-40E7-974A-4FD59C2C07C9}" destId="{CA445ECC-6E26-47C3-89EB-F971359188FF}" srcOrd="2" destOrd="0" presId="urn:microsoft.com/office/officeart/2018/2/layout/IconVerticalSolidList"/>
    <dgm:cxn modelId="{A39236D6-8742-4238-A6FF-DA77E6F92C75}" type="presParOf" srcId="{4FCB68D5-88B6-40E7-974A-4FD59C2C07C9}" destId="{9131A01D-E951-40C0-85E2-BF95BA8BC06B}" srcOrd="3" destOrd="0" presId="urn:microsoft.com/office/officeart/2018/2/layout/IconVerticalSolidList"/>
    <dgm:cxn modelId="{B9F85EDB-8B36-42CF-9252-A52C2A85CC56}" type="presParOf" srcId="{08668948-B44C-47EE-9CE7-BF9CB66A0042}" destId="{4D675ACC-AD68-405A-9AA5-FFED144567F4}" srcOrd="3" destOrd="0" presId="urn:microsoft.com/office/officeart/2018/2/layout/IconVerticalSolidList"/>
    <dgm:cxn modelId="{9BA677A6-1DCF-4963-9630-B8945E681B93}" type="presParOf" srcId="{08668948-B44C-47EE-9CE7-BF9CB66A0042}" destId="{63156953-0AD8-4C68-911C-9BBA47CA3C0D}" srcOrd="4" destOrd="0" presId="urn:microsoft.com/office/officeart/2018/2/layout/IconVerticalSolidList"/>
    <dgm:cxn modelId="{4369800F-309D-4BB1-A9B4-E24545769937}" type="presParOf" srcId="{63156953-0AD8-4C68-911C-9BBA47CA3C0D}" destId="{1539C11D-7C50-42E0-88E7-385CA23CF47D}" srcOrd="0" destOrd="0" presId="urn:microsoft.com/office/officeart/2018/2/layout/IconVerticalSolidList"/>
    <dgm:cxn modelId="{22AC7755-9D0A-455E-A4F1-1A88AAE9826E}" type="presParOf" srcId="{63156953-0AD8-4C68-911C-9BBA47CA3C0D}" destId="{0FCA6C30-7D83-48D8-AAFF-CE8AD18333A8}" srcOrd="1" destOrd="0" presId="urn:microsoft.com/office/officeart/2018/2/layout/IconVerticalSolidList"/>
    <dgm:cxn modelId="{C7A4CA52-F395-44EC-9A6D-0DD993008FEA}" type="presParOf" srcId="{63156953-0AD8-4C68-911C-9BBA47CA3C0D}" destId="{1CB7F200-9D4B-4644-A3A7-6CC725E4AB00}" srcOrd="2" destOrd="0" presId="urn:microsoft.com/office/officeart/2018/2/layout/IconVerticalSolidList"/>
    <dgm:cxn modelId="{3D19CCE4-5319-416C-968D-E848DE17E00F}" type="presParOf" srcId="{63156953-0AD8-4C68-911C-9BBA47CA3C0D}" destId="{CB6197FF-67A7-40CB-B3DE-473940E932CC}" srcOrd="3" destOrd="0" presId="urn:microsoft.com/office/officeart/2018/2/layout/IconVerticalSolidList"/>
    <dgm:cxn modelId="{E2CF6A01-E949-4048-A9BA-8267A270A732}" type="presParOf" srcId="{08668948-B44C-47EE-9CE7-BF9CB66A0042}" destId="{E815F934-5F9C-4CF5-9720-0AC3D244597A}" srcOrd="5" destOrd="0" presId="urn:microsoft.com/office/officeart/2018/2/layout/IconVerticalSolidList"/>
    <dgm:cxn modelId="{D257E309-37C8-48CD-A882-4EDD2741BB1E}" type="presParOf" srcId="{08668948-B44C-47EE-9CE7-BF9CB66A0042}" destId="{397B3B91-E942-41B2-89C5-A03EAF49EEEA}" srcOrd="6" destOrd="0" presId="urn:microsoft.com/office/officeart/2018/2/layout/IconVerticalSolidList"/>
    <dgm:cxn modelId="{2C0F5066-C19E-4A4A-A1EE-917219EA4F8E}" type="presParOf" srcId="{397B3B91-E942-41B2-89C5-A03EAF49EEEA}" destId="{F1B72991-B83B-4AE1-A0E2-08B9A35643FE}" srcOrd="0" destOrd="0" presId="urn:microsoft.com/office/officeart/2018/2/layout/IconVerticalSolidList"/>
    <dgm:cxn modelId="{FC850029-DBDD-484E-929C-FAE06D374342}" type="presParOf" srcId="{397B3B91-E942-41B2-89C5-A03EAF49EEEA}" destId="{D3527084-F093-4A80-97DF-B742C1D90861}" srcOrd="1" destOrd="0" presId="urn:microsoft.com/office/officeart/2018/2/layout/IconVerticalSolidList"/>
    <dgm:cxn modelId="{75B23112-411A-42AF-9C24-70D55C4FCAED}" type="presParOf" srcId="{397B3B91-E942-41B2-89C5-A03EAF49EEEA}" destId="{68F9E40C-4FD3-42D9-8F5B-B3AE61F64030}" srcOrd="2" destOrd="0" presId="urn:microsoft.com/office/officeart/2018/2/layout/IconVerticalSolidList"/>
    <dgm:cxn modelId="{AA6A0542-0574-4E9A-9525-FC272FFE6959}" type="presParOf" srcId="{397B3B91-E942-41B2-89C5-A03EAF49EEEA}" destId="{788ADA7F-89CA-4C9C-87C6-B9FDAB40C8BD}" srcOrd="3" destOrd="0" presId="urn:microsoft.com/office/officeart/2018/2/layout/IconVerticalSolidList"/>
    <dgm:cxn modelId="{2F05FBEB-B046-4A32-91C9-D9F149663AC8}" type="presParOf" srcId="{08668948-B44C-47EE-9CE7-BF9CB66A0042}" destId="{8FAD13EB-F750-48B3-A653-012A9C82A90D}" srcOrd="7" destOrd="0" presId="urn:microsoft.com/office/officeart/2018/2/layout/IconVerticalSolidList"/>
    <dgm:cxn modelId="{E39745AC-AC77-4DA3-A2E4-3015EA4621A0}" type="presParOf" srcId="{08668948-B44C-47EE-9CE7-BF9CB66A0042}" destId="{FF9FD37B-207F-4C56-A880-86B0B4078EC2}" srcOrd="8" destOrd="0" presId="urn:microsoft.com/office/officeart/2018/2/layout/IconVerticalSolidList"/>
    <dgm:cxn modelId="{45D88603-ADCD-4B02-A27D-689F729741E8}" type="presParOf" srcId="{FF9FD37B-207F-4C56-A880-86B0B4078EC2}" destId="{BB7E0D5D-85FF-41F1-B9B0-76F395C93E0F}" srcOrd="0" destOrd="0" presId="urn:microsoft.com/office/officeart/2018/2/layout/IconVerticalSolidList"/>
    <dgm:cxn modelId="{69C7F4EE-E0AB-4415-B289-967AF131340B}" type="presParOf" srcId="{FF9FD37B-207F-4C56-A880-86B0B4078EC2}" destId="{6E4512A8-9584-4F02-B024-A7F3A1183FD3}" srcOrd="1" destOrd="0" presId="urn:microsoft.com/office/officeart/2018/2/layout/IconVerticalSolidList"/>
    <dgm:cxn modelId="{BCC1159D-4244-41CC-B3DE-9A4A3F87760F}" type="presParOf" srcId="{FF9FD37B-207F-4C56-A880-86B0B4078EC2}" destId="{C00AA161-35E4-48DC-80B3-86639B6E8CFC}" srcOrd="2" destOrd="0" presId="urn:microsoft.com/office/officeart/2018/2/layout/IconVerticalSolidList"/>
    <dgm:cxn modelId="{8D3712F7-854D-49F2-BED4-40B178866C1D}" type="presParOf" srcId="{FF9FD37B-207F-4C56-A880-86B0B4078EC2}" destId="{4A766C69-8DE6-4E67-8653-C9C3D85A0D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A4F8E-9C5D-490B-88FD-782998BA3B35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198557-7161-4635-8919-C151740307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Reduce costos a largo plazo.</a:t>
          </a:r>
        </a:p>
      </dgm:t>
    </dgm:pt>
    <dgm:pt modelId="{DF9D4A9B-D335-4ECC-A09D-D40C92A69E84}" type="parTrans" cxnId="{6B22F57E-C2CF-4343-BF40-AE16937DD401}">
      <dgm:prSet/>
      <dgm:spPr/>
      <dgm:t>
        <a:bodyPr/>
        <a:lstStyle/>
        <a:p>
          <a:endParaRPr lang="en-US"/>
        </a:p>
      </dgm:t>
    </dgm:pt>
    <dgm:pt modelId="{F7A2EE07-6239-4D91-8CDD-39D7DDB528E0}" type="sibTrans" cxnId="{6B22F57E-C2CF-4343-BF40-AE16937DD401}">
      <dgm:prSet/>
      <dgm:spPr/>
      <dgm:t>
        <a:bodyPr/>
        <a:lstStyle/>
        <a:p>
          <a:endParaRPr lang="en-US"/>
        </a:p>
      </dgm:t>
    </dgm:pt>
    <dgm:pt modelId="{4191F78E-1A24-44E4-926E-6081943518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Evita interrupciones del trabajo.</a:t>
          </a:r>
        </a:p>
      </dgm:t>
    </dgm:pt>
    <dgm:pt modelId="{A82B01AC-7D43-4F66-B37C-80EC5BFDD436}" type="parTrans" cxnId="{4B578DDD-5120-41B7-8E2B-B15F1CFA5FC0}">
      <dgm:prSet/>
      <dgm:spPr/>
      <dgm:t>
        <a:bodyPr/>
        <a:lstStyle/>
        <a:p>
          <a:endParaRPr lang="en-US"/>
        </a:p>
      </dgm:t>
    </dgm:pt>
    <dgm:pt modelId="{56430211-D17A-4984-B4E2-89C1C3480DEE}" type="sibTrans" cxnId="{4B578DDD-5120-41B7-8E2B-B15F1CFA5FC0}">
      <dgm:prSet/>
      <dgm:spPr/>
      <dgm:t>
        <a:bodyPr/>
        <a:lstStyle/>
        <a:p>
          <a:endParaRPr lang="en-US"/>
        </a:p>
      </dgm:t>
    </dgm:pt>
    <dgm:pt modelId="{9625E702-4388-413A-B543-C91C17E8C5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Prolonga la vida útil del equipo.</a:t>
          </a:r>
        </a:p>
      </dgm:t>
    </dgm:pt>
    <dgm:pt modelId="{072A5A16-9D7C-42F0-9B7A-EC43FCC94154}" type="parTrans" cxnId="{E814D00B-2699-4D6C-AB3C-CAE645F42749}">
      <dgm:prSet/>
      <dgm:spPr/>
      <dgm:t>
        <a:bodyPr/>
        <a:lstStyle/>
        <a:p>
          <a:endParaRPr lang="en-US"/>
        </a:p>
      </dgm:t>
    </dgm:pt>
    <dgm:pt modelId="{3DAC3F7D-EC05-4EB3-B45C-49A145856661}" type="sibTrans" cxnId="{E814D00B-2699-4D6C-AB3C-CAE645F42749}">
      <dgm:prSet/>
      <dgm:spPr/>
      <dgm:t>
        <a:bodyPr/>
        <a:lstStyle/>
        <a:p>
          <a:endParaRPr lang="en-US"/>
        </a:p>
      </dgm:t>
    </dgm:pt>
    <dgm:pt modelId="{F3868E8E-DFC7-4D72-BE02-BE0E3A00B8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Asegura el rendimiento óptimo.</a:t>
          </a:r>
        </a:p>
      </dgm:t>
    </dgm:pt>
    <dgm:pt modelId="{96C4B10B-3DB4-42DB-8E86-E256E14F0F6C}" type="parTrans" cxnId="{56CE4DC3-FB62-4AB5-A0D6-C45F4E755CE6}">
      <dgm:prSet/>
      <dgm:spPr/>
      <dgm:t>
        <a:bodyPr/>
        <a:lstStyle/>
        <a:p>
          <a:endParaRPr lang="en-US"/>
        </a:p>
      </dgm:t>
    </dgm:pt>
    <dgm:pt modelId="{F6C0E55C-6C7C-48BA-A538-D0513BC75980}" type="sibTrans" cxnId="{56CE4DC3-FB62-4AB5-A0D6-C45F4E755CE6}">
      <dgm:prSet/>
      <dgm:spPr/>
      <dgm:t>
        <a:bodyPr/>
        <a:lstStyle/>
        <a:p>
          <a:endParaRPr lang="en-US"/>
        </a:p>
      </dgm:t>
    </dgm:pt>
    <dgm:pt modelId="{A1853844-0A20-49B6-BE3D-F65109782B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Contribuye a la sostenibilidad ambiental.</a:t>
          </a:r>
        </a:p>
      </dgm:t>
    </dgm:pt>
    <dgm:pt modelId="{8492A8CC-7BF6-44DA-993C-B10333BD1707}" type="parTrans" cxnId="{55B2D429-FE79-47B1-B65B-A1619E79E316}">
      <dgm:prSet/>
      <dgm:spPr/>
      <dgm:t>
        <a:bodyPr/>
        <a:lstStyle/>
        <a:p>
          <a:endParaRPr lang="en-US"/>
        </a:p>
      </dgm:t>
    </dgm:pt>
    <dgm:pt modelId="{632D698B-1A46-4F01-AF58-6DE392953604}" type="sibTrans" cxnId="{55B2D429-FE79-47B1-B65B-A1619E79E316}">
      <dgm:prSet/>
      <dgm:spPr/>
      <dgm:t>
        <a:bodyPr/>
        <a:lstStyle/>
        <a:p>
          <a:endParaRPr lang="en-US"/>
        </a:p>
      </dgm:t>
    </dgm:pt>
    <dgm:pt modelId="{ACFB3E9A-DB4C-41DA-875E-53AB24C8161C}" type="pres">
      <dgm:prSet presAssocID="{8B6A4F8E-9C5D-490B-88FD-782998BA3B35}" presName="outerComposite" presStyleCnt="0">
        <dgm:presLayoutVars>
          <dgm:chMax val="5"/>
          <dgm:dir/>
          <dgm:resizeHandles val="exact"/>
        </dgm:presLayoutVars>
      </dgm:prSet>
      <dgm:spPr/>
    </dgm:pt>
    <dgm:pt modelId="{020274C2-3291-4CD4-B88D-5BADD5DFD8E9}" type="pres">
      <dgm:prSet presAssocID="{8B6A4F8E-9C5D-490B-88FD-782998BA3B35}" presName="dummyMaxCanvas" presStyleCnt="0">
        <dgm:presLayoutVars/>
      </dgm:prSet>
      <dgm:spPr/>
    </dgm:pt>
    <dgm:pt modelId="{4BC033A4-09DD-4AA8-A8B9-EB058EEC74AA}" type="pres">
      <dgm:prSet presAssocID="{8B6A4F8E-9C5D-490B-88FD-782998BA3B35}" presName="FiveNodes_1" presStyleLbl="node1" presStyleIdx="0" presStyleCnt="5">
        <dgm:presLayoutVars>
          <dgm:bulletEnabled val="1"/>
        </dgm:presLayoutVars>
      </dgm:prSet>
      <dgm:spPr/>
    </dgm:pt>
    <dgm:pt modelId="{AA7D133A-6F32-4900-85B6-A378A5A99BFB}" type="pres">
      <dgm:prSet presAssocID="{8B6A4F8E-9C5D-490B-88FD-782998BA3B35}" presName="FiveNodes_2" presStyleLbl="node1" presStyleIdx="1" presStyleCnt="5">
        <dgm:presLayoutVars>
          <dgm:bulletEnabled val="1"/>
        </dgm:presLayoutVars>
      </dgm:prSet>
      <dgm:spPr/>
    </dgm:pt>
    <dgm:pt modelId="{581CED76-2FBC-4EF8-9DE3-4B34F8976B01}" type="pres">
      <dgm:prSet presAssocID="{8B6A4F8E-9C5D-490B-88FD-782998BA3B35}" presName="FiveNodes_3" presStyleLbl="node1" presStyleIdx="2" presStyleCnt="5">
        <dgm:presLayoutVars>
          <dgm:bulletEnabled val="1"/>
        </dgm:presLayoutVars>
      </dgm:prSet>
      <dgm:spPr/>
    </dgm:pt>
    <dgm:pt modelId="{EFE72681-0085-47D1-8872-CE7CD932536D}" type="pres">
      <dgm:prSet presAssocID="{8B6A4F8E-9C5D-490B-88FD-782998BA3B35}" presName="FiveNodes_4" presStyleLbl="node1" presStyleIdx="3" presStyleCnt="5">
        <dgm:presLayoutVars>
          <dgm:bulletEnabled val="1"/>
        </dgm:presLayoutVars>
      </dgm:prSet>
      <dgm:spPr/>
    </dgm:pt>
    <dgm:pt modelId="{BA9DF896-536A-46BF-B6D2-7141F9C1DDD8}" type="pres">
      <dgm:prSet presAssocID="{8B6A4F8E-9C5D-490B-88FD-782998BA3B35}" presName="FiveNodes_5" presStyleLbl="node1" presStyleIdx="4" presStyleCnt="5">
        <dgm:presLayoutVars>
          <dgm:bulletEnabled val="1"/>
        </dgm:presLayoutVars>
      </dgm:prSet>
      <dgm:spPr/>
    </dgm:pt>
    <dgm:pt modelId="{C99185D6-51A3-4517-A601-2701D1A3CC81}" type="pres">
      <dgm:prSet presAssocID="{8B6A4F8E-9C5D-490B-88FD-782998BA3B35}" presName="FiveConn_1-2" presStyleLbl="fgAccFollowNode1" presStyleIdx="0" presStyleCnt="4">
        <dgm:presLayoutVars>
          <dgm:bulletEnabled val="1"/>
        </dgm:presLayoutVars>
      </dgm:prSet>
      <dgm:spPr/>
    </dgm:pt>
    <dgm:pt modelId="{8107A487-CF06-4A40-A6CA-D8925B9A6A29}" type="pres">
      <dgm:prSet presAssocID="{8B6A4F8E-9C5D-490B-88FD-782998BA3B35}" presName="FiveConn_2-3" presStyleLbl="fgAccFollowNode1" presStyleIdx="1" presStyleCnt="4">
        <dgm:presLayoutVars>
          <dgm:bulletEnabled val="1"/>
        </dgm:presLayoutVars>
      </dgm:prSet>
      <dgm:spPr/>
    </dgm:pt>
    <dgm:pt modelId="{D10F2F91-CCBE-45D3-BDA2-099DAC59CE6A}" type="pres">
      <dgm:prSet presAssocID="{8B6A4F8E-9C5D-490B-88FD-782998BA3B35}" presName="FiveConn_3-4" presStyleLbl="fgAccFollowNode1" presStyleIdx="2" presStyleCnt="4">
        <dgm:presLayoutVars>
          <dgm:bulletEnabled val="1"/>
        </dgm:presLayoutVars>
      </dgm:prSet>
      <dgm:spPr/>
    </dgm:pt>
    <dgm:pt modelId="{CF065680-C84E-474F-87F5-B5F57D41F856}" type="pres">
      <dgm:prSet presAssocID="{8B6A4F8E-9C5D-490B-88FD-782998BA3B35}" presName="FiveConn_4-5" presStyleLbl="fgAccFollowNode1" presStyleIdx="3" presStyleCnt="4">
        <dgm:presLayoutVars>
          <dgm:bulletEnabled val="1"/>
        </dgm:presLayoutVars>
      </dgm:prSet>
      <dgm:spPr/>
    </dgm:pt>
    <dgm:pt modelId="{EFBF882E-9463-4154-BF22-AE8162DD03A9}" type="pres">
      <dgm:prSet presAssocID="{8B6A4F8E-9C5D-490B-88FD-782998BA3B35}" presName="FiveNodes_1_text" presStyleLbl="node1" presStyleIdx="4" presStyleCnt="5">
        <dgm:presLayoutVars>
          <dgm:bulletEnabled val="1"/>
        </dgm:presLayoutVars>
      </dgm:prSet>
      <dgm:spPr/>
    </dgm:pt>
    <dgm:pt modelId="{8301693E-6AAF-4C49-9430-6EC8F796F41B}" type="pres">
      <dgm:prSet presAssocID="{8B6A4F8E-9C5D-490B-88FD-782998BA3B35}" presName="FiveNodes_2_text" presStyleLbl="node1" presStyleIdx="4" presStyleCnt="5">
        <dgm:presLayoutVars>
          <dgm:bulletEnabled val="1"/>
        </dgm:presLayoutVars>
      </dgm:prSet>
      <dgm:spPr/>
    </dgm:pt>
    <dgm:pt modelId="{8A95B6DD-E322-4440-B7CF-8AB94DAD8231}" type="pres">
      <dgm:prSet presAssocID="{8B6A4F8E-9C5D-490B-88FD-782998BA3B35}" presName="FiveNodes_3_text" presStyleLbl="node1" presStyleIdx="4" presStyleCnt="5">
        <dgm:presLayoutVars>
          <dgm:bulletEnabled val="1"/>
        </dgm:presLayoutVars>
      </dgm:prSet>
      <dgm:spPr/>
    </dgm:pt>
    <dgm:pt modelId="{F0F19F14-AA47-4108-A4F8-28E0FB98785B}" type="pres">
      <dgm:prSet presAssocID="{8B6A4F8E-9C5D-490B-88FD-782998BA3B35}" presName="FiveNodes_4_text" presStyleLbl="node1" presStyleIdx="4" presStyleCnt="5">
        <dgm:presLayoutVars>
          <dgm:bulletEnabled val="1"/>
        </dgm:presLayoutVars>
      </dgm:prSet>
      <dgm:spPr/>
    </dgm:pt>
    <dgm:pt modelId="{2330C59C-0205-4A81-9D34-692B73930CBB}" type="pres">
      <dgm:prSet presAssocID="{8B6A4F8E-9C5D-490B-88FD-782998BA3B3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CD14302-3201-47E9-802C-4F4D4889CE1F}" type="presOf" srcId="{4191F78E-1A24-44E4-926E-6081943518CC}" destId="{8301693E-6AAF-4C49-9430-6EC8F796F41B}" srcOrd="1" destOrd="0" presId="urn:microsoft.com/office/officeart/2005/8/layout/vProcess5"/>
    <dgm:cxn modelId="{65740903-9509-425E-8F71-54FDCE33F4B4}" type="presOf" srcId="{F3868E8E-DFC7-4D72-BE02-BE0E3A00B8BB}" destId="{F0F19F14-AA47-4108-A4F8-28E0FB98785B}" srcOrd="1" destOrd="0" presId="urn:microsoft.com/office/officeart/2005/8/layout/vProcess5"/>
    <dgm:cxn modelId="{0672890B-37F9-416F-9E94-0A67AD691C3F}" type="presOf" srcId="{8B6A4F8E-9C5D-490B-88FD-782998BA3B35}" destId="{ACFB3E9A-DB4C-41DA-875E-53AB24C8161C}" srcOrd="0" destOrd="0" presId="urn:microsoft.com/office/officeart/2005/8/layout/vProcess5"/>
    <dgm:cxn modelId="{E814D00B-2699-4D6C-AB3C-CAE645F42749}" srcId="{8B6A4F8E-9C5D-490B-88FD-782998BA3B35}" destId="{9625E702-4388-413A-B543-C91C17E8C5A2}" srcOrd="2" destOrd="0" parTransId="{072A5A16-9D7C-42F0-9B7A-EC43FCC94154}" sibTransId="{3DAC3F7D-EC05-4EB3-B45C-49A145856661}"/>
    <dgm:cxn modelId="{6E7B3B13-D5FD-4127-B9E8-84D1A2E8A451}" type="presOf" srcId="{4191F78E-1A24-44E4-926E-6081943518CC}" destId="{AA7D133A-6F32-4900-85B6-A378A5A99BFB}" srcOrd="0" destOrd="0" presId="urn:microsoft.com/office/officeart/2005/8/layout/vProcess5"/>
    <dgm:cxn modelId="{79D15028-31E2-42D4-80E2-196F9AC55DB3}" type="presOf" srcId="{AB198557-7161-4635-8919-C151740307FA}" destId="{EFBF882E-9463-4154-BF22-AE8162DD03A9}" srcOrd="1" destOrd="0" presId="urn:microsoft.com/office/officeart/2005/8/layout/vProcess5"/>
    <dgm:cxn modelId="{55B2D429-FE79-47B1-B65B-A1619E79E316}" srcId="{8B6A4F8E-9C5D-490B-88FD-782998BA3B35}" destId="{A1853844-0A20-49B6-BE3D-F65109782B59}" srcOrd="4" destOrd="0" parTransId="{8492A8CC-7BF6-44DA-993C-B10333BD1707}" sibTransId="{632D698B-1A46-4F01-AF58-6DE392953604}"/>
    <dgm:cxn modelId="{94E7352A-54FF-4FC3-9C53-84B57880474A}" type="presOf" srcId="{9625E702-4388-413A-B543-C91C17E8C5A2}" destId="{581CED76-2FBC-4EF8-9DE3-4B34F8976B01}" srcOrd="0" destOrd="0" presId="urn:microsoft.com/office/officeart/2005/8/layout/vProcess5"/>
    <dgm:cxn modelId="{4FCDF630-EECF-423F-9FDC-C3FB33A9C16F}" type="presOf" srcId="{F6C0E55C-6C7C-48BA-A538-D0513BC75980}" destId="{CF065680-C84E-474F-87F5-B5F57D41F856}" srcOrd="0" destOrd="0" presId="urn:microsoft.com/office/officeart/2005/8/layout/vProcess5"/>
    <dgm:cxn modelId="{FFDF5E43-BE94-4E1C-AD2C-F0CF4C6B6CF3}" type="presOf" srcId="{56430211-D17A-4984-B4E2-89C1C3480DEE}" destId="{8107A487-CF06-4A40-A6CA-D8925B9A6A29}" srcOrd="0" destOrd="0" presId="urn:microsoft.com/office/officeart/2005/8/layout/vProcess5"/>
    <dgm:cxn modelId="{B508D351-4954-4E61-9981-3827CAAAB84B}" type="presOf" srcId="{AB198557-7161-4635-8919-C151740307FA}" destId="{4BC033A4-09DD-4AA8-A8B9-EB058EEC74AA}" srcOrd="0" destOrd="0" presId="urn:microsoft.com/office/officeart/2005/8/layout/vProcess5"/>
    <dgm:cxn modelId="{FEE62F79-2B5A-4353-8FD6-16B8EEF91DA8}" type="presOf" srcId="{F7A2EE07-6239-4D91-8CDD-39D7DDB528E0}" destId="{C99185D6-51A3-4517-A601-2701D1A3CC81}" srcOrd="0" destOrd="0" presId="urn:microsoft.com/office/officeart/2005/8/layout/vProcess5"/>
    <dgm:cxn modelId="{6B22F57E-C2CF-4343-BF40-AE16937DD401}" srcId="{8B6A4F8E-9C5D-490B-88FD-782998BA3B35}" destId="{AB198557-7161-4635-8919-C151740307FA}" srcOrd="0" destOrd="0" parTransId="{DF9D4A9B-D335-4ECC-A09D-D40C92A69E84}" sibTransId="{F7A2EE07-6239-4D91-8CDD-39D7DDB528E0}"/>
    <dgm:cxn modelId="{2CA33484-8DF2-45E1-9AB3-75347A5294ED}" type="presOf" srcId="{A1853844-0A20-49B6-BE3D-F65109782B59}" destId="{2330C59C-0205-4A81-9D34-692B73930CBB}" srcOrd="1" destOrd="0" presId="urn:microsoft.com/office/officeart/2005/8/layout/vProcess5"/>
    <dgm:cxn modelId="{EE312DA6-0BD6-4272-A180-07E8CF1A207B}" type="presOf" srcId="{3DAC3F7D-EC05-4EB3-B45C-49A145856661}" destId="{D10F2F91-CCBE-45D3-BDA2-099DAC59CE6A}" srcOrd="0" destOrd="0" presId="urn:microsoft.com/office/officeart/2005/8/layout/vProcess5"/>
    <dgm:cxn modelId="{783AD3B7-46E4-4182-B69D-C2168A5DCB42}" type="presOf" srcId="{9625E702-4388-413A-B543-C91C17E8C5A2}" destId="{8A95B6DD-E322-4440-B7CF-8AB94DAD8231}" srcOrd="1" destOrd="0" presId="urn:microsoft.com/office/officeart/2005/8/layout/vProcess5"/>
    <dgm:cxn modelId="{56CE4DC3-FB62-4AB5-A0D6-C45F4E755CE6}" srcId="{8B6A4F8E-9C5D-490B-88FD-782998BA3B35}" destId="{F3868E8E-DFC7-4D72-BE02-BE0E3A00B8BB}" srcOrd="3" destOrd="0" parTransId="{96C4B10B-3DB4-42DB-8E86-E256E14F0F6C}" sibTransId="{F6C0E55C-6C7C-48BA-A538-D0513BC75980}"/>
    <dgm:cxn modelId="{C27A14D7-7D1D-414D-BD62-3A774AB528C7}" type="presOf" srcId="{A1853844-0A20-49B6-BE3D-F65109782B59}" destId="{BA9DF896-536A-46BF-B6D2-7141F9C1DDD8}" srcOrd="0" destOrd="0" presId="urn:microsoft.com/office/officeart/2005/8/layout/vProcess5"/>
    <dgm:cxn modelId="{4B578DDD-5120-41B7-8E2B-B15F1CFA5FC0}" srcId="{8B6A4F8E-9C5D-490B-88FD-782998BA3B35}" destId="{4191F78E-1A24-44E4-926E-6081943518CC}" srcOrd="1" destOrd="0" parTransId="{A82B01AC-7D43-4F66-B37C-80EC5BFDD436}" sibTransId="{56430211-D17A-4984-B4E2-89C1C3480DEE}"/>
    <dgm:cxn modelId="{A88815FE-49E9-4305-9631-07D6EB24BDC4}" type="presOf" srcId="{F3868E8E-DFC7-4D72-BE02-BE0E3A00B8BB}" destId="{EFE72681-0085-47D1-8872-CE7CD932536D}" srcOrd="0" destOrd="0" presId="urn:microsoft.com/office/officeart/2005/8/layout/vProcess5"/>
    <dgm:cxn modelId="{2160023E-2FE6-44D2-9176-42D74C23DC10}" type="presParOf" srcId="{ACFB3E9A-DB4C-41DA-875E-53AB24C8161C}" destId="{020274C2-3291-4CD4-B88D-5BADD5DFD8E9}" srcOrd="0" destOrd="0" presId="urn:microsoft.com/office/officeart/2005/8/layout/vProcess5"/>
    <dgm:cxn modelId="{D51E3942-2EC6-41A8-B1CD-9A4045D1EA9A}" type="presParOf" srcId="{ACFB3E9A-DB4C-41DA-875E-53AB24C8161C}" destId="{4BC033A4-09DD-4AA8-A8B9-EB058EEC74AA}" srcOrd="1" destOrd="0" presId="urn:microsoft.com/office/officeart/2005/8/layout/vProcess5"/>
    <dgm:cxn modelId="{94A1ECFB-6093-4D59-8E51-0E54623AB727}" type="presParOf" srcId="{ACFB3E9A-DB4C-41DA-875E-53AB24C8161C}" destId="{AA7D133A-6F32-4900-85B6-A378A5A99BFB}" srcOrd="2" destOrd="0" presId="urn:microsoft.com/office/officeart/2005/8/layout/vProcess5"/>
    <dgm:cxn modelId="{8DDF6176-56C6-41F9-96EA-DEC00EFFE066}" type="presParOf" srcId="{ACFB3E9A-DB4C-41DA-875E-53AB24C8161C}" destId="{581CED76-2FBC-4EF8-9DE3-4B34F8976B01}" srcOrd="3" destOrd="0" presId="urn:microsoft.com/office/officeart/2005/8/layout/vProcess5"/>
    <dgm:cxn modelId="{4A7778DA-FFDB-4DAA-BF3E-A2424E2EB2AD}" type="presParOf" srcId="{ACFB3E9A-DB4C-41DA-875E-53AB24C8161C}" destId="{EFE72681-0085-47D1-8872-CE7CD932536D}" srcOrd="4" destOrd="0" presId="urn:microsoft.com/office/officeart/2005/8/layout/vProcess5"/>
    <dgm:cxn modelId="{D73E7F9E-BA0D-4A75-BCF5-602A695EE456}" type="presParOf" srcId="{ACFB3E9A-DB4C-41DA-875E-53AB24C8161C}" destId="{BA9DF896-536A-46BF-B6D2-7141F9C1DDD8}" srcOrd="5" destOrd="0" presId="urn:microsoft.com/office/officeart/2005/8/layout/vProcess5"/>
    <dgm:cxn modelId="{7E17D936-02BF-47E3-9DF0-48B86ECF6704}" type="presParOf" srcId="{ACFB3E9A-DB4C-41DA-875E-53AB24C8161C}" destId="{C99185D6-51A3-4517-A601-2701D1A3CC81}" srcOrd="6" destOrd="0" presId="urn:microsoft.com/office/officeart/2005/8/layout/vProcess5"/>
    <dgm:cxn modelId="{C6268165-D998-4A77-BED7-C9EC334D3194}" type="presParOf" srcId="{ACFB3E9A-DB4C-41DA-875E-53AB24C8161C}" destId="{8107A487-CF06-4A40-A6CA-D8925B9A6A29}" srcOrd="7" destOrd="0" presId="urn:microsoft.com/office/officeart/2005/8/layout/vProcess5"/>
    <dgm:cxn modelId="{8BB64E8E-4F46-41C0-B577-DD875DD40CC4}" type="presParOf" srcId="{ACFB3E9A-DB4C-41DA-875E-53AB24C8161C}" destId="{D10F2F91-CCBE-45D3-BDA2-099DAC59CE6A}" srcOrd="8" destOrd="0" presId="urn:microsoft.com/office/officeart/2005/8/layout/vProcess5"/>
    <dgm:cxn modelId="{47D9E86A-956D-4DEE-903D-7D860F847342}" type="presParOf" srcId="{ACFB3E9A-DB4C-41DA-875E-53AB24C8161C}" destId="{CF065680-C84E-474F-87F5-B5F57D41F856}" srcOrd="9" destOrd="0" presId="urn:microsoft.com/office/officeart/2005/8/layout/vProcess5"/>
    <dgm:cxn modelId="{4303DC51-6BDD-4240-8CAB-3AEC32731D9D}" type="presParOf" srcId="{ACFB3E9A-DB4C-41DA-875E-53AB24C8161C}" destId="{EFBF882E-9463-4154-BF22-AE8162DD03A9}" srcOrd="10" destOrd="0" presId="urn:microsoft.com/office/officeart/2005/8/layout/vProcess5"/>
    <dgm:cxn modelId="{85798743-7A9B-488E-8F58-58DCDDCB0998}" type="presParOf" srcId="{ACFB3E9A-DB4C-41DA-875E-53AB24C8161C}" destId="{8301693E-6AAF-4C49-9430-6EC8F796F41B}" srcOrd="11" destOrd="0" presId="urn:microsoft.com/office/officeart/2005/8/layout/vProcess5"/>
    <dgm:cxn modelId="{E713B995-F804-4A4C-99A6-17F6AECC1508}" type="presParOf" srcId="{ACFB3E9A-DB4C-41DA-875E-53AB24C8161C}" destId="{8A95B6DD-E322-4440-B7CF-8AB94DAD8231}" srcOrd="12" destOrd="0" presId="urn:microsoft.com/office/officeart/2005/8/layout/vProcess5"/>
    <dgm:cxn modelId="{47C60BA5-935A-4263-B15A-9EE47C98CC28}" type="presParOf" srcId="{ACFB3E9A-DB4C-41DA-875E-53AB24C8161C}" destId="{F0F19F14-AA47-4108-A4F8-28E0FB98785B}" srcOrd="13" destOrd="0" presId="urn:microsoft.com/office/officeart/2005/8/layout/vProcess5"/>
    <dgm:cxn modelId="{BC1C0CD7-924B-4CB7-AECC-E876E4684B2C}" type="presParOf" srcId="{ACFB3E9A-DB4C-41DA-875E-53AB24C8161C}" destId="{2330C59C-0205-4A81-9D34-692B73930CB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8DD44-311C-4431-84FC-AC12193FA18C}">
      <dsp:nvSpPr>
        <dsp:cNvPr id="0" name=""/>
        <dsp:cNvSpPr/>
      </dsp:nvSpPr>
      <dsp:spPr>
        <a:xfrm>
          <a:off x="467999" y="533356"/>
          <a:ext cx="1338187" cy="1338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FC3A3-E695-4F62-AEA8-A7732ADFBF9F}">
      <dsp:nvSpPr>
        <dsp:cNvPr id="0" name=""/>
        <dsp:cNvSpPr/>
      </dsp:nvSpPr>
      <dsp:spPr>
        <a:xfrm>
          <a:off x="753187" y="818543"/>
          <a:ext cx="767812" cy="767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01382-EF0E-4A34-826C-9D762C44C34A}">
      <dsp:nvSpPr>
        <dsp:cNvPr id="0" name=""/>
        <dsp:cNvSpPr/>
      </dsp:nvSpPr>
      <dsp:spPr>
        <a:xfrm>
          <a:off x="40218" y="2288356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- Comprender los principios del mantenimiento preventivo.</a:t>
          </a:r>
        </a:p>
      </dsp:txBody>
      <dsp:txXfrm>
        <a:off x="40218" y="2288356"/>
        <a:ext cx="2193750" cy="720000"/>
      </dsp:txXfrm>
    </dsp:sp>
    <dsp:sp modelId="{974C92FC-E6A5-46A7-A1B5-4386DDBBA332}">
      <dsp:nvSpPr>
        <dsp:cNvPr id="0" name=""/>
        <dsp:cNvSpPr/>
      </dsp:nvSpPr>
      <dsp:spPr>
        <a:xfrm>
          <a:off x="3045656" y="533356"/>
          <a:ext cx="1338187" cy="1338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612DD-B0A4-4E0C-810D-9580EA588102}">
      <dsp:nvSpPr>
        <dsp:cNvPr id="0" name=""/>
        <dsp:cNvSpPr/>
      </dsp:nvSpPr>
      <dsp:spPr>
        <a:xfrm>
          <a:off x="3330843" y="818543"/>
          <a:ext cx="767812" cy="767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A90FF-124F-41CE-9399-CA59360D8BDB}">
      <dsp:nvSpPr>
        <dsp:cNvPr id="0" name=""/>
        <dsp:cNvSpPr/>
      </dsp:nvSpPr>
      <dsp:spPr>
        <a:xfrm>
          <a:off x="2617875" y="2288356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- Reconocer las herramientas físicas y digitales.</a:t>
          </a:r>
        </a:p>
      </dsp:txBody>
      <dsp:txXfrm>
        <a:off x="2617875" y="2288356"/>
        <a:ext cx="2193750" cy="720000"/>
      </dsp:txXfrm>
    </dsp:sp>
    <dsp:sp modelId="{93C92F10-9B23-42BC-B1AC-8A491B258D25}">
      <dsp:nvSpPr>
        <dsp:cNvPr id="0" name=""/>
        <dsp:cNvSpPr/>
      </dsp:nvSpPr>
      <dsp:spPr>
        <a:xfrm>
          <a:off x="5623312" y="533356"/>
          <a:ext cx="1338187" cy="1338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8E9C2-2009-4B3B-B605-C726B90EC95A}">
      <dsp:nvSpPr>
        <dsp:cNvPr id="0" name=""/>
        <dsp:cNvSpPr/>
      </dsp:nvSpPr>
      <dsp:spPr>
        <a:xfrm>
          <a:off x="5908500" y="818543"/>
          <a:ext cx="767812" cy="767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C9231-9E27-47B2-81F9-2D02F674B0D1}">
      <dsp:nvSpPr>
        <dsp:cNvPr id="0" name=""/>
        <dsp:cNvSpPr/>
      </dsp:nvSpPr>
      <dsp:spPr>
        <a:xfrm>
          <a:off x="5195531" y="2288356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- Conocer normas de seguridad en la manipulación de equipos.</a:t>
          </a:r>
        </a:p>
      </dsp:txBody>
      <dsp:txXfrm>
        <a:off x="5195531" y="2288356"/>
        <a:ext cx="21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8F6C1-1241-42B0-8318-CA95FF5C5D46}">
      <dsp:nvSpPr>
        <dsp:cNvPr id="0" name=""/>
        <dsp:cNvSpPr/>
      </dsp:nvSpPr>
      <dsp:spPr>
        <a:xfrm>
          <a:off x="0" y="2766"/>
          <a:ext cx="7429500" cy="589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22C68-05D7-4842-A17B-4973E03825F3}">
      <dsp:nvSpPr>
        <dsp:cNvPr id="0" name=""/>
        <dsp:cNvSpPr/>
      </dsp:nvSpPr>
      <dsp:spPr>
        <a:xfrm>
          <a:off x="178282" y="135373"/>
          <a:ext cx="324149" cy="3241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8129D-700C-4D8C-AB2B-219003D1C61C}">
      <dsp:nvSpPr>
        <dsp:cNvPr id="0" name=""/>
        <dsp:cNvSpPr/>
      </dsp:nvSpPr>
      <dsp:spPr>
        <a:xfrm>
          <a:off x="680714" y="2766"/>
          <a:ext cx="6748785" cy="5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74" tIns="62374" rIns="62374" bIns="6237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Conjunto de acciones planificadas para conservar el equipo en condiciones óptimas antes de fallas.</a:t>
          </a:r>
        </a:p>
      </dsp:txBody>
      <dsp:txXfrm>
        <a:off x="680714" y="2766"/>
        <a:ext cx="6748785" cy="589363"/>
      </dsp:txXfrm>
    </dsp:sp>
    <dsp:sp modelId="{81C58078-49FD-4722-9AB9-96B61A40FBC3}">
      <dsp:nvSpPr>
        <dsp:cNvPr id="0" name=""/>
        <dsp:cNvSpPr/>
      </dsp:nvSpPr>
      <dsp:spPr>
        <a:xfrm flipH="1">
          <a:off x="0" y="754458"/>
          <a:ext cx="1619853" cy="589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692C8-FD3B-4A38-9407-EB1246BEB381}">
      <dsp:nvSpPr>
        <dsp:cNvPr id="0" name=""/>
        <dsp:cNvSpPr/>
      </dsp:nvSpPr>
      <dsp:spPr>
        <a:xfrm>
          <a:off x="0" y="872077"/>
          <a:ext cx="324149" cy="3241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1A01D-E951-40C0-85E2-BF95BA8BC06B}">
      <dsp:nvSpPr>
        <dsp:cNvPr id="0" name=""/>
        <dsp:cNvSpPr/>
      </dsp:nvSpPr>
      <dsp:spPr>
        <a:xfrm>
          <a:off x="502431" y="739470"/>
          <a:ext cx="6748785" cy="5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74" tIns="62374" rIns="62374" bIns="6237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Tipos:</a:t>
          </a:r>
        </a:p>
      </dsp:txBody>
      <dsp:txXfrm>
        <a:off x="502431" y="739470"/>
        <a:ext cx="6748785" cy="589363"/>
      </dsp:txXfrm>
    </dsp:sp>
    <dsp:sp modelId="{1539C11D-7C50-42E0-88E7-385CA23CF47D}">
      <dsp:nvSpPr>
        <dsp:cNvPr id="0" name=""/>
        <dsp:cNvSpPr/>
      </dsp:nvSpPr>
      <dsp:spPr>
        <a:xfrm>
          <a:off x="0" y="1476174"/>
          <a:ext cx="7429500" cy="589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A6C30-7D83-48D8-AAFF-CE8AD18333A8}">
      <dsp:nvSpPr>
        <dsp:cNvPr id="0" name=""/>
        <dsp:cNvSpPr/>
      </dsp:nvSpPr>
      <dsp:spPr>
        <a:xfrm>
          <a:off x="178282" y="1608781"/>
          <a:ext cx="324149" cy="3241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197FF-67A7-40CB-B3DE-473940E932CC}">
      <dsp:nvSpPr>
        <dsp:cNvPr id="0" name=""/>
        <dsp:cNvSpPr/>
      </dsp:nvSpPr>
      <dsp:spPr>
        <a:xfrm>
          <a:off x="680714" y="1476174"/>
          <a:ext cx="6748785" cy="5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74" tIns="62374" rIns="62374" bIns="6237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</a:t>
          </a:r>
          <a:r>
            <a:rPr lang="en-US" sz="1800" kern="1200" dirty="0" err="1"/>
            <a:t>Físico</a:t>
          </a:r>
          <a:r>
            <a:rPr lang="en-US" sz="1800" kern="1200" dirty="0"/>
            <a:t>: </a:t>
          </a:r>
          <a:r>
            <a:rPr lang="en-US" sz="1800" kern="1200" dirty="0" err="1"/>
            <a:t>limpieza</a:t>
          </a:r>
          <a:r>
            <a:rPr lang="en-US" sz="1800" kern="1200" dirty="0"/>
            <a:t> y </a:t>
          </a:r>
          <a:r>
            <a:rPr lang="en-US" sz="1800" kern="1200" dirty="0" err="1"/>
            <a:t>revisión</a:t>
          </a:r>
          <a:r>
            <a:rPr lang="en-US" sz="1800" kern="1200" dirty="0"/>
            <a:t> de </a:t>
          </a:r>
          <a:r>
            <a:rPr lang="en-US" sz="1800" kern="1200" dirty="0" err="1"/>
            <a:t>componentes</a:t>
          </a:r>
          <a:r>
            <a:rPr lang="en-US" sz="1800" kern="1200" dirty="0"/>
            <a:t>.</a:t>
          </a:r>
        </a:p>
      </dsp:txBody>
      <dsp:txXfrm>
        <a:off x="680714" y="1476174"/>
        <a:ext cx="6748785" cy="589363"/>
      </dsp:txXfrm>
    </dsp:sp>
    <dsp:sp modelId="{F1B72991-B83B-4AE1-A0E2-08B9A35643FE}">
      <dsp:nvSpPr>
        <dsp:cNvPr id="0" name=""/>
        <dsp:cNvSpPr/>
      </dsp:nvSpPr>
      <dsp:spPr>
        <a:xfrm>
          <a:off x="0" y="2212878"/>
          <a:ext cx="7429500" cy="589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27084-F093-4A80-97DF-B742C1D90861}">
      <dsp:nvSpPr>
        <dsp:cNvPr id="0" name=""/>
        <dsp:cNvSpPr/>
      </dsp:nvSpPr>
      <dsp:spPr>
        <a:xfrm>
          <a:off x="178282" y="2345484"/>
          <a:ext cx="324149" cy="3241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DA7F-89CA-4C9C-87C6-B9FDAB40C8BD}">
      <dsp:nvSpPr>
        <dsp:cNvPr id="0" name=""/>
        <dsp:cNvSpPr/>
      </dsp:nvSpPr>
      <dsp:spPr>
        <a:xfrm>
          <a:off x="680714" y="2212878"/>
          <a:ext cx="6748785" cy="5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74" tIns="62374" rIns="62374" bIns="6237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Lógico: limpieza de software y drivers.</a:t>
          </a:r>
        </a:p>
      </dsp:txBody>
      <dsp:txXfrm>
        <a:off x="680714" y="2212878"/>
        <a:ext cx="6748785" cy="589363"/>
      </dsp:txXfrm>
    </dsp:sp>
    <dsp:sp modelId="{BB7E0D5D-85FF-41F1-B9B0-76F395C93E0F}">
      <dsp:nvSpPr>
        <dsp:cNvPr id="0" name=""/>
        <dsp:cNvSpPr/>
      </dsp:nvSpPr>
      <dsp:spPr>
        <a:xfrm>
          <a:off x="0" y="2949582"/>
          <a:ext cx="7429500" cy="589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512A8-9584-4F02-B024-A7F3A1183FD3}">
      <dsp:nvSpPr>
        <dsp:cNvPr id="0" name=""/>
        <dsp:cNvSpPr/>
      </dsp:nvSpPr>
      <dsp:spPr>
        <a:xfrm>
          <a:off x="178282" y="3082188"/>
          <a:ext cx="324149" cy="3241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66C69-8DE6-4E67-8653-C9C3D85A0D11}">
      <dsp:nvSpPr>
        <dsp:cNvPr id="0" name=""/>
        <dsp:cNvSpPr/>
      </dsp:nvSpPr>
      <dsp:spPr>
        <a:xfrm>
          <a:off x="680714" y="2949582"/>
          <a:ext cx="6748785" cy="5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74" tIns="62374" rIns="62374" bIns="6237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Predictivo: monitoreo de temperatura y voltaje.</a:t>
          </a:r>
        </a:p>
      </dsp:txBody>
      <dsp:txXfrm>
        <a:off x="680714" y="2949582"/>
        <a:ext cx="6748785" cy="589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033A4-09DD-4AA8-A8B9-EB058EEC74AA}">
      <dsp:nvSpPr>
        <dsp:cNvPr id="0" name=""/>
        <dsp:cNvSpPr/>
      </dsp:nvSpPr>
      <dsp:spPr>
        <a:xfrm>
          <a:off x="0" y="0"/>
          <a:ext cx="5720714" cy="6452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Reduce costos a largo plazo.</a:t>
          </a:r>
        </a:p>
      </dsp:txBody>
      <dsp:txXfrm>
        <a:off x="18899" y="18899"/>
        <a:ext cx="4948918" cy="607475"/>
      </dsp:txXfrm>
    </dsp:sp>
    <dsp:sp modelId="{AA7D133A-6F32-4900-85B6-A378A5A99BFB}">
      <dsp:nvSpPr>
        <dsp:cNvPr id="0" name=""/>
        <dsp:cNvSpPr/>
      </dsp:nvSpPr>
      <dsp:spPr>
        <a:xfrm>
          <a:off x="427196" y="734894"/>
          <a:ext cx="5720714" cy="6452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97020"/>
                <a:satOff val="-3638"/>
                <a:lumOff val="-4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1197020"/>
                <a:satOff val="-3638"/>
                <a:lumOff val="-4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Evita interrupciones del trabajo.</a:t>
          </a:r>
        </a:p>
      </dsp:txBody>
      <dsp:txXfrm>
        <a:off x="446095" y="753793"/>
        <a:ext cx="4836292" cy="607475"/>
      </dsp:txXfrm>
    </dsp:sp>
    <dsp:sp modelId="{581CED76-2FBC-4EF8-9DE3-4B34F8976B01}">
      <dsp:nvSpPr>
        <dsp:cNvPr id="0" name=""/>
        <dsp:cNvSpPr/>
      </dsp:nvSpPr>
      <dsp:spPr>
        <a:xfrm>
          <a:off x="854392" y="1469788"/>
          <a:ext cx="5720714" cy="6452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94041"/>
                <a:satOff val="-7276"/>
                <a:lumOff val="-9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2394041"/>
                <a:satOff val="-7276"/>
                <a:lumOff val="-9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Prolonga la vida útil del equipo.</a:t>
          </a:r>
        </a:p>
      </dsp:txBody>
      <dsp:txXfrm>
        <a:off x="873291" y="1488687"/>
        <a:ext cx="4836292" cy="607475"/>
      </dsp:txXfrm>
    </dsp:sp>
    <dsp:sp modelId="{EFE72681-0085-47D1-8872-CE7CD932536D}">
      <dsp:nvSpPr>
        <dsp:cNvPr id="0" name=""/>
        <dsp:cNvSpPr/>
      </dsp:nvSpPr>
      <dsp:spPr>
        <a:xfrm>
          <a:off x="1281588" y="2204682"/>
          <a:ext cx="5720714" cy="6452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91061"/>
                <a:satOff val="-10913"/>
                <a:lumOff val="-14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3591061"/>
                <a:satOff val="-10913"/>
                <a:lumOff val="-14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Asegura el rendimiento óptimo.</a:t>
          </a:r>
        </a:p>
      </dsp:txBody>
      <dsp:txXfrm>
        <a:off x="1300487" y="2223581"/>
        <a:ext cx="4836292" cy="607475"/>
      </dsp:txXfrm>
    </dsp:sp>
    <dsp:sp modelId="{BA9DF896-536A-46BF-B6D2-7141F9C1DDD8}">
      <dsp:nvSpPr>
        <dsp:cNvPr id="0" name=""/>
        <dsp:cNvSpPr/>
      </dsp:nvSpPr>
      <dsp:spPr>
        <a:xfrm>
          <a:off x="1708784" y="2939577"/>
          <a:ext cx="5720714" cy="6452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788082"/>
                <a:satOff val="-14551"/>
                <a:lumOff val="-19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788082"/>
                <a:satOff val="-14551"/>
                <a:lumOff val="-19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Contribuye a la sostenibilidad ambiental.</a:t>
          </a:r>
        </a:p>
      </dsp:txBody>
      <dsp:txXfrm>
        <a:off x="1727683" y="2958476"/>
        <a:ext cx="4836292" cy="607475"/>
      </dsp:txXfrm>
    </dsp:sp>
    <dsp:sp modelId="{C99185D6-51A3-4517-A601-2701D1A3CC81}">
      <dsp:nvSpPr>
        <dsp:cNvPr id="0" name=""/>
        <dsp:cNvSpPr/>
      </dsp:nvSpPr>
      <dsp:spPr>
        <a:xfrm>
          <a:off x="5301286" y="471407"/>
          <a:ext cx="419427" cy="419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395657" y="471407"/>
        <a:ext cx="230685" cy="315619"/>
      </dsp:txXfrm>
    </dsp:sp>
    <dsp:sp modelId="{8107A487-CF06-4A40-A6CA-D8925B9A6A29}">
      <dsp:nvSpPr>
        <dsp:cNvPr id="0" name=""/>
        <dsp:cNvSpPr/>
      </dsp:nvSpPr>
      <dsp:spPr>
        <a:xfrm>
          <a:off x="5728482" y="1206302"/>
          <a:ext cx="419427" cy="419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380638"/>
            <a:satOff val="-4887"/>
            <a:lumOff val="-21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380638"/>
              <a:satOff val="-4887"/>
              <a:lumOff val="-2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822853" y="1206302"/>
        <a:ext cx="230685" cy="315619"/>
      </dsp:txXfrm>
    </dsp:sp>
    <dsp:sp modelId="{D10F2F91-CCBE-45D3-BDA2-099DAC59CE6A}">
      <dsp:nvSpPr>
        <dsp:cNvPr id="0" name=""/>
        <dsp:cNvSpPr/>
      </dsp:nvSpPr>
      <dsp:spPr>
        <a:xfrm>
          <a:off x="6155679" y="1930441"/>
          <a:ext cx="419427" cy="419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761277"/>
            <a:satOff val="-9774"/>
            <a:lumOff val="-42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761277"/>
              <a:satOff val="-9774"/>
              <a:lumOff val="-4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250050" y="1930441"/>
        <a:ext cx="230685" cy="315619"/>
      </dsp:txXfrm>
    </dsp:sp>
    <dsp:sp modelId="{CF065680-C84E-474F-87F5-B5F57D41F856}">
      <dsp:nvSpPr>
        <dsp:cNvPr id="0" name=""/>
        <dsp:cNvSpPr/>
      </dsp:nvSpPr>
      <dsp:spPr>
        <a:xfrm>
          <a:off x="6582875" y="2672505"/>
          <a:ext cx="419427" cy="4194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141915"/>
            <a:satOff val="-14661"/>
            <a:lumOff val="-63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141915"/>
              <a:satOff val="-14661"/>
              <a:lumOff val="-6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677246" y="2672505"/>
        <a:ext cx="230685" cy="315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9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5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24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0405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9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72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85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30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1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8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4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7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2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6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4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1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.png"/><Relationship Id="rId7" Type="http://schemas.openxmlformats.org/officeDocument/2006/relationships/hyperlink" Target="http://www.formacionprofesional.info/limpieza-del-pc-y-sus-perifericos/" TargetMode="External"/><Relationship Id="rId12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hyperlink" Target="https://www.formacionprofesional.info/como-liberar-espacio-de-tu-disco-duro/" TargetMode="External"/><Relationship Id="rId5" Type="http://schemas.openxmlformats.org/officeDocument/2006/relationships/hyperlink" Target="https://www.editronikx.com.co/2019/06/herramientas-basicas-para-reparacion.html" TargetMode="External"/><Relationship Id="rId10" Type="http://schemas.openxmlformats.org/officeDocument/2006/relationships/image" Target="../media/image27.jpg"/><Relationship Id="rId4" Type="http://schemas.openxmlformats.org/officeDocument/2006/relationships/image" Target="../media/image24.jpeg"/><Relationship Id="rId9" Type="http://schemas.openxmlformats.org/officeDocument/2006/relationships/hyperlink" Target="https://mantenimientoenunclic.blogspot.com/2011/03/limpieza-interna-de-la-pc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olaboratorio.net/juan/hardware/2017/deteccion-errores-la-memoria-ram-memtest86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tadordeprograma.blogspot.com/2012/10/manual-de-limpieza-con-ccleaner-bajo.html" TargetMode="External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29.png"/><Relationship Id="rId10" Type="http://schemas.openxmlformats.org/officeDocument/2006/relationships/hyperlink" Target="https://www.editronikx.com.co/2019/06/herramientas-basicas-para-reparacion.html" TargetMode="External"/><Relationship Id="rId4" Type="http://schemas.openxmlformats.org/officeDocument/2006/relationships/hyperlink" Target="https://immauyal.tistory.com/20" TargetMode="External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s/photo/68429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bibliotecasescolaresargentinas.wordpress.com/2014/02/11/mantenimiento-preventivo-y-correctivo-de-la-pc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photo-of-computer-setup-4665064/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s://elociodelblack.blogspot.com/2011/05/optimizar-tu-pc-con-programas-gratuito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editronikx.com.co/2019/06/herramientas-basicas-para-reparac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t>Introducción en Competencias Básicas en Mantenimiento de Computadores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dirty="0"/>
              <a:t>Suarez Academy</a:t>
            </a:r>
          </a:p>
          <a:p>
            <a:r>
              <a:rPr dirty="0"/>
              <a:t>Centro de </a:t>
            </a:r>
            <a:r>
              <a:rPr dirty="0" err="1"/>
              <a:t>Formación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Tecnología</a:t>
            </a:r>
            <a:r>
              <a:rPr dirty="0"/>
              <a:t> y </a:t>
            </a:r>
            <a:r>
              <a:rPr dirty="0" err="1"/>
              <a:t>Educación</a:t>
            </a:r>
            <a:r>
              <a:rPr dirty="0"/>
              <a:t> Digital</a:t>
            </a:r>
          </a:p>
          <a:p>
            <a:r>
              <a:rPr dirty="0" err="1"/>
              <a:t>Fundado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2025</a:t>
            </a:r>
          </a:p>
          <a:p>
            <a:r>
              <a:rPr dirty="0"/>
              <a:t>Juan Felipe Suárez</a:t>
            </a:r>
            <a:br>
              <a:rPr lang="es-MX" dirty="0"/>
            </a:br>
            <a:r>
              <a:rPr lang="es-CO" dirty="0"/>
              <a:t>David </a:t>
            </a:r>
            <a:r>
              <a:rPr lang="es-CO" dirty="0" err="1"/>
              <a:t>Andres</a:t>
            </a:r>
            <a:r>
              <a:rPr lang="es-CO" dirty="0"/>
              <a:t> Suárez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5AA93A-607A-F1C9-CF7E-06F1179CE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ECAB13A8-3F80-480A-9FED-0416F1B3C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47" name="Rectangle 46">
              <a:extLst>
                <a:ext uri="{FF2B5EF4-FFF2-40B4-BE49-F238E27FC236}">
                  <a16:creationId xmlns:a16="http://schemas.microsoft.com/office/drawing/2014/main" id="{FD184BED-9567-4FD7-AF0C-61CAE7F5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A95E1991-E674-4282-9E04-EC917DAAA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B481ED3-5FFA-430D-9894-C8E6B030F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0225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1" name="Rectangle 5">
              <a:extLst>
                <a:ext uri="{FF2B5EF4-FFF2-40B4-BE49-F238E27FC236}">
                  <a16:creationId xmlns:a16="http://schemas.microsoft.com/office/drawing/2014/main" id="{82B9520F-B2B8-4DC1-BDAC-61CA0D4C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3554F40E-E2B5-4942-B4FB-270E2C238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30DFD0A-D006-422F-8211-DE23A1644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4" name="Rectangle 8">
              <a:extLst>
                <a:ext uri="{FF2B5EF4-FFF2-40B4-BE49-F238E27FC236}">
                  <a16:creationId xmlns:a16="http://schemas.microsoft.com/office/drawing/2014/main" id="{B6F8B0DD-F1DE-4716-B99F-2E345D460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D54D550C-26E2-4E6C-8380-22BF07465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DEF4F619-D5A5-4923-8650-16D11A820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12C6084D-7C60-45D8-BCA3-F4CCB19EE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21972F26-65EA-4321-B4C0-6D26542600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F63B3249-BC09-442B-AED8-431847425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BF3CC926-B1D5-4D26-86B6-FA1503912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FAB4CFAA-F030-4A46-904F-3F69A6D3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DD11B3BC-B7DF-4A6C-BCB9-649EA09B7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90282718-25C4-4548-B466-7B44F3A2B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095CA1D9-7BAD-4827-BAB3-1918B1F67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DA910331-18BE-4AE2-9083-FE33E1BE2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81A27D2B-6C8B-4080-991A-5CAF01977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2110DBE2-6058-4083-B630-ECF8BAC49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032FAB7C-32EB-4917-BE50-F95F88247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9" name="Freeform 23">
              <a:extLst>
                <a:ext uri="{FF2B5EF4-FFF2-40B4-BE49-F238E27FC236}">
                  <a16:creationId xmlns:a16="http://schemas.microsoft.com/office/drawing/2014/main" id="{F3A63B63-CA73-49D3-A5FC-E634563339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0" name="Freeform 24">
              <a:extLst>
                <a:ext uri="{FF2B5EF4-FFF2-40B4-BE49-F238E27FC236}">
                  <a16:creationId xmlns:a16="http://schemas.microsoft.com/office/drawing/2014/main" id="{64716543-D54E-42E3-B82F-FAB55934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1" name="Freeform 25">
              <a:extLst>
                <a:ext uri="{FF2B5EF4-FFF2-40B4-BE49-F238E27FC236}">
                  <a16:creationId xmlns:a16="http://schemas.microsoft.com/office/drawing/2014/main" id="{F386A8D2-807C-4F92-A9F3-4B3E4CDAE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2" name="Freeform 26">
              <a:extLst>
                <a:ext uri="{FF2B5EF4-FFF2-40B4-BE49-F238E27FC236}">
                  <a16:creationId xmlns:a16="http://schemas.microsoft.com/office/drawing/2014/main" id="{00A43BA1-D438-4773-9B6F-C08519C88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E7FC9BEF-ADE4-44C5-8AFC-D893BA007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4" name="Freeform 28">
              <a:extLst>
                <a:ext uri="{FF2B5EF4-FFF2-40B4-BE49-F238E27FC236}">
                  <a16:creationId xmlns:a16="http://schemas.microsoft.com/office/drawing/2014/main" id="{4E6A63D2-75F3-44B9-B5A5-AA7D76C70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5" name="Freeform 29">
              <a:extLst>
                <a:ext uri="{FF2B5EF4-FFF2-40B4-BE49-F238E27FC236}">
                  <a16:creationId xmlns:a16="http://schemas.microsoft.com/office/drawing/2014/main" id="{1AFD82A0-0A47-4CAB-A1BA-26147F5C4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094B7255-F9A5-4199-8587-C27CBDA10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id="{A154F480-EBC6-4370-8694-D63F16356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8" name="Freeform 32">
              <a:extLst>
                <a:ext uri="{FF2B5EF4-FFF2-40B4-BE49-F238E27FC236}">
                  <a16:creationId xmlns:a16="http://schemas.microsoft.com/office/drawing/2014/main" id="{449BA7CE-C15B-4E3E-B80F-D4207D2C8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9" name="Rectangle 33">
              <a:extLst>
                <a:ext uri="{FF2B5EF4-FFF2-40B4-BE49-F238E27FC236}">
                  <a16:creationId xmlns:a16="http://schemas.microsoft.com/office/drawing/2014/main" id="{643C4211-32DF-4613-8364-950254724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0" name="Freeform 34">
              <a:extLst>
                <a:ext uri="{FF2B5EF4-FFF2-40B4-BE49-F238E27FC236}">
                  <a16:creationId xmlns:a16="http://schemas.microsoft.com/office/drawing/2014/main" id="{0BDDC3E4-8204-44D9-B99C-2A9C3045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1" name="Freeform 35">
              <a:extLst>
                <a:ext uri="{FF2B5EF4-FFF2-40B4-BE49-F238E27FC236}">
                  <a16:creationId xmlns:a16="http://schemas.microsoft.com/office/drawing/2014/main" id="{34BB0F60-A5CF-4E26-A51F-1B59283DB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2" name="Freeform 36">
              <a:extLst>
                <a:ext uri="{FF2B5EF4-FFF2-40B4-BE49-F238E27FC236}">
                  <a16:creationId xmlns:a16="http://schemas.microsoft.com/office/drawing/2014/main" id="{6E649877-AF92-4437-8072-1946314FD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3" name="Freeform 37">
              <a:extLst>
                <a:ext uri="{FF2B5EF4-FFF2-40B4-BE49-F238E27FC236}">
                  <a16:creationId xmlns:a16="http://schemas.microsoft.com/office/drawing/2014/main" id="{129B2D4F-4423-4F4F-84DE-BD955EB33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4" name="Freeform 38">
              <a:extLst>
                <a:ext uri="{FF2B5EF4-FFF2-40B4-BE49-F238E27FC236}">
                  <a16:creationId xmlns:a16="http://schemas.microsoft.com/office/drawing/2014/main" id="{82310911-9D8A-4B1E-9B08-287FA266C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5" name="Freeform 39">
              <a:extLst>
                <a:ext uri="{FF2B5EF4-FFF2-40B4-BE49-F238E27FC236}">
                  <a16:creationId xmlns:a16="http://schemas.microsoft.com/office/drawing/2014/main" id="{946C07CD-C349-4AC1-A827-01040B05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6" name="Freeform 40">
              <a:extLst>
                <a:ext uri="{FF2B5EF4-FFF2-40B4-BE49-F238E27FC236}">
                  <a16:creationId xmlns:a16="http://schemas.microsoft.com/office/drawing/2014/main" id="{EAB24C48-E439-4BE6-8113-A02E5AA41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7" name="Freeform 41">
              <a:extLst>
                <a:ext uri="{FF2B5EF4-FFF2-40B4-BE49-F238E27FC236}">
                  <a16:creationId xmlns:a16="http://schemas.microsoft.com/office/drawing/2014/main" id="{BF4E10C4-40B1-49A0-9340-4326C1B8D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8" name="Freeform 42">
              <a:extLst>
                <a:ext uri="{FF2B5EF4-FFF2-40B4-BE49-F238E27FC236}">
                  <a16:creationId xmlns:a16="http://schemas.microsoft.com/office/drawing/2014/main" id="{F4B205CF-AB19-40B2-8BFA-04427AB08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9" name="Freeform 43">
              <a:extLst>
                <a:ext uri="{FF2B5EF4-FFF2-40B4-BE49-F238E27FC236}">
                  <a16:creationId xmlns:a16="http://schemas.microsoft.com/office/drawing/2014/main" id="{6351080E-0E66-4F3C-BC12-559753F2C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0" name="Freeform 44">
              <a:extLst>
                <a:ext uri="{FF2B5EF4-FFF2-40B4-BE49-F238E27FC236}">
                  <a16:creationId xmlns:a16="http://schemas.microsoft.com/office/drawing/2014/main" id="{517C4584-D0C5-4301-9601-20679D52A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1" name="Rectangle 45">
              <a:extLst>
                <a:ext uri="{FF2B5EF4-FFF2-40B4-BE49-F238E27FC236}">
                  <a16:creationId xmlns:a16="http://schemas.microsoft.com/office/drawing/2014/main" id="{42A085A9-FFC5-407A-A743-702D3E0C4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8D25C79F-48CA-47F2-A848-BE2B854DB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3" name="Freeform 47">
              <a:extLst>
                <a:ext uri="{FF2B5EF4-FFF2-40B4-BE49-F238E27FC236}">
                  <a16:creationId xmlns:a16="http://schemas.microsoft.com/office/drawing/2014/main" id="{7CA1FFE3-FA01-49E4-BA62-546BBE02A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4" name="Freeform 48">
              <a:extLst>
                <a:ext uri="{FF2B5EF4-FFF2-40B4-BE49-F238E27FC236}">
                  <a16:creationId xmlns:a16="http://schemas.microsoft.com/office/drawing/2014/main" id="{D1492689-E44F-4BFD-A128-080176B2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5" name="Freeform 49">
              <a:extLst>
                <a:ext uri="{FF2B5EF4-FFF2-40B4-BE49-F238E27FC236}">
                  <a16:creationId xmlns:a16="http://schemas.microsoft.com/office/drawing/2014/main" id="{D405C400-C166-424F-B2D9-CF467EEB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6" name="Freeform 50">
              <a:extLst>
                <a:ext uri="{FF2B5EF4-FFF2-40B4-BE49-F238E27FC236}">
                  <a16:creationId xmlns:a16="http://schemas.microsoft.com/office/drawing/2014/main" id="{EE7CC56D-529B-44F5-9FCC-A2454BDB8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7" name="Freeform 51">
              <a:extLst>
                <a:ext uri="{FF2B5EF4-FFF2-40B4-BE49-F238E27FC236}">
                  <a16:creationId xmlns:a16="http://schemas.microsoft.com/office/drawing/2014/main" id="{03A51ABC-FB09-4D28-837E-B33BB4FB0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8" name="Freeform 52">
              <a:extLst>
                <a:ext uri="{FF2B5EF4-FFF2-40B4-BE49-F238E27FC236}">
                  <a16:creationId xmlns:a16="http://schemas.microsoft.com/office/drawing/2014/main" id="{B86A61AF-CD20-4DED-82C2-4C4C8F434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id="{0A6F9690-753D-4467-9018-50CDBFA71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0" name="Freeform 54">
              <a:extLst>
                <a:ext uri="{FF2B5EF4-FFF2-40B4-BE49-F238E27FC236}">
                  <a16:creationId xmlns:a16="http://schemas.microsoft.com/office/drawing/2014/main" id="{19B6624F-58E7-4AE1-BB2C-CA96363EE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1" name="Freeform 55">
              <a:extLst>
                <a:ext uri="{FF2B5EF4-FFF2-40B4-BE49-F238E27FC236}">
                  <a16:creationId xmlns:a16="http://schemas.microsoft.com/office/drawing/2014/main" id="{07EB22C7-A965-4295-B411-CAD601F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2" name="Freeform 56">
              <a:extLst>
                <a:ext uri="{FF2B5EF4-FFF2-40B4-BE49-F238E27FC236}">
                  <a16:creationId xmlns:a16="http://schemas.microsoft.com/office/drawing/2014/main" id="{08DA57BC-A4D9-474B-A711-7A80BCABF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3" name="Freeform 57">
              <a:extLst>
                <a:ext uri="{FF2B5EF4-FFF2-40B4-BE49-F238E27FC236}">
                  <a16:creationId xmlns:a16="http://schemas.microsoft.com/office/drawing/2014/main" id="{353B1E38-578F-4B01-BCCE-18CD6E894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4" name="Freeform 58">
              <a:extLst>
                <a:ext uri="{FF2B5EF4-FFF2-40B4-BE49-F238E27FC236}">
                  <a16:creationId xmlns:a16="http://schemas.microsoft.com/office/drawing/2014/main" id="{76EEF78B-2379-42FA-BE74-D07E1D5D3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7B8018-D3F4-F4E3-83AA-B1E1556E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014" y="618518"/>
            <a:ext cx="3310302" cy="1478570"/>
          </a:xfrm>
        </p:spPr>
        <p:txBody>
          <a:bodyPr>
            <a:normAutofit/>
          </a:bodyPr>
          <a:lstStyle/>
          <a:p>
            <a:r>
              <a:rPr lang="es-CO" sz="3300"/>
              <a:t>Herramientas Físicas y Digitales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DD1652-E8A9-1FEC-C262-D7C453CF2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707" r="5" b="5"/>
          <a:stretch>
            <a:fillRect/>
          </a:stretch>
        </p:blipFill>
        <p:spPr>
          <a:xfrm>
            <a:off x="2282908" y="2"/>
            <a:ext cx="2289092" cy="1687512"/>
          </a:xfrm>
          <a:custGeom>
            <a:avLst/>
            <a:gdLst/>
            <a:ahLst/>
            <a:cxnLst/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CC0EB2-D6C8-6635-81CC-A0B3A9ECD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0964" r="12253" b="5"/>
          <a:stretch>
            <a:fillRect/>
          </a:stretch>
        </p:blipFill>
        <p:spPr>
          <a:xfrm>
            <a:off x="20" y="1"/>
            <a:ext cx="2289071" cy="3427413"/>
          </a:xfrm>
          <a:custGeom>
            <a:avLst/>
            <a:gdLst/>
            <a:ahLst/>
            <a:cxnLst/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CB863B8-B2A1-80BA-D91C-89943784E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3" b="48"/>
          <a:stretch>
            <a:fillRect/>
          </a:stretch>
        </p:blipFill>
        <p:spPr>
          <a:xfrm>
            <a:off x="20" y="3427414"/>
            <a:ext cx="4576177" cy="3430587"/>
          </a:xfrm>
          <a:custGeom>
            <a:avLst/>
            <a:gdLst/>
            <a:ahLst/>
            <a:cxnLst/>
            <a:rect l="l" t="t" r="r" b="b"/>
            <a:pathLst>
              <a:path w="6101597" h="3430587">
                <a:moveTo>
                  <a:pt x="0" y="0"/>
                </a:moveTo>
                <a:lnTo>
                  <a:pt x="6101597" y="0"/>
                </a:lnTo>
                <a:lnTo>
                  <a:pt x="6101597" y="3430587"/>
                </a:lnTo>
                <a:lnTo>
                  <a:pt x="0" y="3430587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E6240-0403-9FF4-515D-36507C1B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014" y="2249487"/>
            <a:ext cx="3310302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CO" sz="1100"/>
              <a:t>Herramientas Físicas:</a:t>
            </a:r>
          </a:p>
          <a:p>
            <a:pPr>
              <a:lnSpc>
                <a:spcPct val="110000"/>
              </a:lnSpc>
            </a:pPr>
            <a:r>
              <a:rPr lang="es-CO" sz="1100"/>
              <a:t>- Pulsera antiestática.</a:t>
            </a:r>
            <a:br>
              <a:rPr lang="es-CO" sz="1100"/>
            </a:br>
            <a:r>
              <a:rPr lang="es-MX" sz="1100"/>
              <a:t>evita descargas eléctricas que puedan</a:t>
            </a:r>
            <a:br>
              <a:rPr lang="es-MX" sz="1100"/>
            </a:br>
            <a:r>
              <a:rPr lang="es-MX" sz="1100"/>
              <a:t> dañar los componentes.</a:t>
            </a:r>
            <a:endParaRPr lang="es-CO" sz="1100"/>
          </a:p>
          <a:p>
            <a:pPr marL="0" indent="0">
              <a:lnSpc>
                <a:spcPct val="110000"/>
              </a:lnSpc>
              <a:buNone/>
            </a:pPr>
            <a:endParaRPr lang="es-CO" sz="1100"/>
          </a:p>
          <a:p>
            <a:pPr>
              <a:lnSpc>
                <a:spcPct val="110000"/>
              </a:lnSpc>
            </a:pPr>
            <a:r>
              <a:rPr lang="es-CO" sz="1100"/>
              <a:t>- Juego de destornilladores de precisión.</a:t>
            </a:r>
            <a:br>
              <a:rPr lang="es-CO" sz="1100"/>
            </a:br>
            <a:r>
              <a:rPr lang="es-MX" sz="1100"/>
              <a:t>permite desmontar piezas con seguridad.</a:t>
            </a:r>
            <a:br>
              <a:rPr lang="es-CO" sz="1100"/>
            </a:br>
            <a:br>
              <a:rPr lang="es-CO" sz="1100"/>
            </a:br>
            <a:br>
              <a:rPr lang="es-CO" sz="1100"/>
            </a:br>
            <a:endParaRPr lang="es-CO" sz="1100"/>
          </a:p>
          <a:p>
            <a:pPr>
              <a:lnSpc>
                <a:spcPct val="110000"/>
              </a:lnSpc>
            </a:pPr>
            <a:r>
              <a:rPr lang="es-CO" sz="1100"/>
              <a:t>- Aire comprimido, brochas suaves y paños de microfibra.</a:t>
            </a:r>
            <a:br>
              <a:rPr lang="es-CO" sz="1100"/>
            </a:br>
            <a:r>
              <a:rPr lang="es-MX" sz="1100"/>
              <a:t>útiles para limpiar sin dañar los componentes internos</a:t>
            </a:r>
            <a:endParaRPr lang="es-CO" sz="1100"/>
          </a:p>
          <a:p>
            <a:pPr marL="0" indent="0">
              <a:lnSpc>
                <a:spcPct val="110000"/>
              </a:lnSpc>
              <a:buNone/>
            </a:pPr>
            <a:endParaRPr lang="es-CO" sz="1100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92FFC8D-58C8-4BA2-A55B-9B5B0AF5E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015" y="-464"/>
            <a:ext cx="1985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DBFCE6F0-9275-4B06-1F3A-FD79FD726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t="27528" b="4572"/>
          <a:stretch>
            <a:fillRect/>
          </a:stretch>
        </p:blipFill>
        <p:spPr>
          <a:xfrm>
            <a:off x="2282908" y="1689100"/>
            <a:ext cx="2289092" cy="1741486"/>
          </a:xfrm>
          <a:custGeom>
            <a:avLst/>
            <a:gdLst/>
            <a:ahLst/>
            <a:cxnLst/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</p:spPr>
      </p:pic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A51BDA9-FE97-4E20-9A06-9C3F62CC7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9091" y="1713707"/>
            <a:ext cx="2290572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22C42B6-91D1-4BFA-BD46-55ABD434B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197" y="3427414"/>
            <a:ext cx="457619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2AF8582-7094-4069-B0A7-2576D355C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2908" y="-464"/>
            <a:ext cx="1985" cy="342900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8FBF4793-C5E2-8E71-F1A4-47A3FEF124AB}"/>
              </a:ext>
            </a:extLst>
          </p:cNvPr>
          <p:cNvSpPr txBox="1"/>
          <p:nvPr/>
        </p:nvSpPr>
        <p:spPr>
          <a:xfrm>
            <a:off x="6451124" y="5203763"/>
            <a:ext cx="764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90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2B186E1-D0FD-A0FF-92DB-6A6B85102E9D}"/>
              </a:ext>
            </a:extLst>
          </p:cNvPr>
          <p:cNvSpPr txBox="1"/>
          <p:nvPr/>
        </p:nvSpPr>
        <p:spPr>
          <a:xfrm>
            <a:off x="5802090" y="6245339"/>
            <a:ext cx="11928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9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AEA393-0F86-7769-8EB3-149C0F4DE42D}"/>
              </a:ext>
            </a:extLst>
          </p:cNvPr>
          <p:cNvSpPr txBox="1"/>
          <p:nvPr/>
        </p:nvSpPr>
        <p:spPr>
          <a:xfrm>
            <a:off x="6947566" y="6657945"/>
            <a:ext cx="21964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O" sz="700">
                <a:solidFill>
                  <a:srgbClr val="FFFFFF"/>
                </a:solidFill>
                <a:hlinkClick r:id="rId5" tooltip="https://www.editronikx.com.co/2019/06/herramientas-basicas-para-reparaci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O" sz="700">
                <a:solidFill>
                  <a:srgbClr val="FFFFFF"/>
                </a:solidFill>
              </a:rPr>
              <a:t> de Autor desconocido está bajo licencia </a:t>
            </a:r>
            <a:r>
              <a:rPr lang="es-CO" sz="700">
                <a:solidFill>
                  <a:srgbClr val="FFFFFF"/>
                </a:solidFill>
                <a:hlinkClick r:id="rId12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C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3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07D8D5-FDD6-A36A-2377-2E05375E1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2263-4AD6-370C-B4F8-DDE62591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9" y="618518"/>
            <a:ext cx="5542358" cy="1478570"/>
          </a:xfrm>
        </p:spPr>
        <p:txBody>
          <a:bodyPr>
            <a:normAutofit/>
          </a:bodyPr>
          <a:lstStyle/>
          <a:p>
            <a:r>
              <a:rPr lang="es-CO"/>
              <a:t>Herramientas Físicas y Digitales</a:t>
            </a:r>
          </a:p>
        </p:txBody>
      </p:sp>
      <p:sp>
        <p:nvSpPr>
          <p:cNvPr id="50" name="Round Single Corner Rectangle 16">
            <a:extLst>
              <a:ext uri="{FF2B5EF4-FFF2-40B4-BE49-F238E27FC236}">
                <a16:creationId xmlns:a16="http://schemas.microsoft.com/office/drawing/2014/main" id="{0FE9F321-CFD9-4A52-A741-8BB6D7152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3729" y="390550"/>
            <a:ext cx="1919808" cy="1391825"/>
          </a:xfrm>
          <a:prstGeom prst="round1Rect">
            <a:avLst>
              <a:gd name="adj" fmla="val 14792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C9DEBF6-5D9D-77F5-8D57-6A0A6D762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4413" y="874721"/>
            <a:ext cx="1693926" cy="423481"/>
          </a:xfrm>
          <a:prstGeom prst="rect">
            <a:avLst/>
          </a:prstGeom>
        </p:spPr>
      </p:pic>
      <p:sp>
        <p:nvSpPr>
          <p:cNvPr id="52" name="Round Diagonal Corner Rectangle 12">
            <a:extLst>
              <a:ext uri="{FF2B5EF4-FFF2-40B4-BE49-F238E27FC236}">
                <a16:creationId xmlns:a16="http://schemas.microsoft.com/office/drawing/2014/main" id="{E15C7429-F7EB-4153-91E8-1840A7510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214" y="1939177"/>
            <a:ext cx="1924323" cy="1390732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4F785F10-4AF5-387F-C6E5-ED16C00FE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052" y="2104106"/>
            <a:ext cx="1494647" cy="1064936"/>
          </a:xfrm>
          <a:prstGeom prst="rect">
            <a:avLst/>
          </a:prstGeom>
        </p:spPr>
      </p:pic>
      <p:sp>
        <p:nvSpPr>
          <p:cNvPr id="54" name="Round Diagonal Corner Rectangle 21">
            <a:extLst>
              <a:ext uri="{FF2B5EF4-FFF2-40B4-BE49-F238E27FC236}">
                <a16:creationId xmlns:a16="http://schemas.microsoft.com/office/drawing/2014/main" id="{B69B6F3B-8522-4066-85A4-3B9B1E9A1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214" y="3508116"/>
            <a:ext cx="1924323" cy="1390732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5EB69AC4-C65C-6BC8-3CA5-FE58581EF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14413" y="3726979"/>
            <a:ext cx="1693926" cy="957068"/>
          </a:xfrm>
          <a:prstGeom prst="rect">
            <a:avLst/>
          </a:prstGeom>
        </p:spPr>
      </p:pic>
      <p:sp>
        <p:nvSpPr>
          <p:cNvPr id="56" name="Round Single Corner Rectangle 18">
            <a:extLst>
              <a:ext uri="{FF2B5EF4-FFF2-40B4-BE49-F238E27FC236}">
                <a16:creationId xmlns:a16="http://schemas.microsoft.com/office/drawing/2014/main" id="{5636B821-7CF5-419D-897F-C356925A8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3729" y="5048627"/>
            <a:ext cx="1919808" cy="1379645"/>
          </a:xfrm>
          <a:prstGeom prst="round1Rect">
            <a:avLst>
              <a:gd name="adj" fmla="val 14792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87128C-9E2D-A7D0-F973-748845FA0C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29"/>
          <a:stretch>
            <a:fillRect/>
          </a:stretch>
        </p:blipFill>
        <p:spPr>
          <a:xfrm>
            <a:off x="851625" y="5198407"/>
            <a:ext cx="1419501" cy="10649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F093-9A74-2D01-7B90-A1A7FBE94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99" y="2249487"/>
            <a:ext cx="5542359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CO" sz="1300"/>
              <a:t>Herramientas Físicas:</a:t>
            </a:r>
            <a:br>
              <a:rPr lang="es-CO" sz="1300"/>
            </a:br>
            <a:endParaRPr lang="es-CO" sz="1300"/>
          </a:p>
          <a:p>
            <a:pPr>
              <a:lnSpc>
                <a:spcPct val="110000"/>
              </a:lnSpc>
            </a:pPr>
            <a:r>
              <a:rPr lang="es-CO" sz="1300"/>
              <a:t>- Speccy, </a:t>
            </a:r>
            <a:r>
              <a:rPr lang="es-CO" sz="1300" err="1"/>
              <a:t>HWMonitor</a:t>
            </a:r>
            <a:r>
              <a:rPr lang="es-CO" sz="1300"/>
              <a:t> (monitoreo).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MX" sz="1300"/>
              <a:t>monitoreo de temperatura, voltaje y rendimiento del hardware.</a:t>
            </a:r>
            <a:br>
              <a:rPr lang="es-MX" sz="1300"/>
            </a:br>
            <a:br>
              <a:rPr lang="es-MX" sz="1300"/>
            </a:br>
            <a:endParaRPr lang="es-CO" sz="1300"/>
          </a:p>
          <a:p>
            <a:pPr>
              <a:lnSpc>
                <a:spcPct val="110000"/>
              </a:lnSpc>
            </a:pPr>
            <a:r>
              <a:rPr lang="es-CO" sz="1300"/>
              <a:t>- CCleaner, </a:t>
            </a:r>
            <a:r>
              <a:rPr lang="es-CO" sz="1300" err="1"/>
              <a:t>BleachBit</a:t>
            </a:r>
            <a:r>
              <a:rPr lang="es-CO" sz="1300"/>
              <a:t> (limpieza)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O" sz="1300"/>
              <a:t>.</a:t>
            </a:r>
            <a:r>
              <a:rPr lang="es-MX" sz="1300"/>
              <a:t> limpieza y optimización del sistema operativo.</a:t>
            </a:r>
            <a:endParaRPr lang="es-CO" sz="1300"/>
          </a:p>
          <a:p>
            <a:pPr marL="0" indent="0">
              <a:lnSpc>
                <a:spcPct val="110000"/>
              </a:lnSpc>
              <a:buNone/>
            </a:pPr>
            <a:endParaRPr lang="es-CO" sz="1300"/>
          </a:p>
          <a:p>
            <a:pPr>
              <a:lnSpc>
                <a:spcPct val="110000"/>
              </a:lnSpc>
            </a:pPr>
            <a:r>
              <a:rPr lang="es-CO" sz="1300"/>
              <a:t>- MemTest86, </a:t>
            </a:r>
            <a:r>
              <a:rPr lang="es-CO" sz="1300" err="1"/>
              <a:t>CrystalDiskInfo</a:t>
            </a:r>
            <a:r>
              <a:rPr lang="es-CO" sz="1300"/>
              <a:t> (diagnóstico).</a:t>
            </a:r>
            <a:br>
              <a:rPr lang="es-CO" sz="1300"/>
            </a:br>
            <a:r>
              <a:rPr lang="es-MX" sz="1300"/>
              <a:t>diagnóstico de memoria RAM y estado del disco duro o SSD.</a:t>
            </a:r>
            <a:endParaRPr lang="es-CO" sz="130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F330F0-33A4-4065-2E4A-FF242CE052A6}"/>
              </a:ext>
            </a:extLst>
          </p:cNvPr>
          <p:cNvSpPr txBox="1"/>
          <p:nvPr/>
        </p:nvSpPr>
        <p:spPr>
          <a:xfrm>
            <a:off x="6947566" y="6657945"/>
            <a:ext cx="21964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O" sz="700">
                <a:solidFill>
                  <a:srgbClr val="FFFFFF"/>
                </a:solidFill>
                <a:hlinkClick r:id="rId10" tooltip="https://www.editronikx.com.co/2019/06/herramientas-basicas-para-reparaci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O" sz="700">
                <a:solidFill>
                  <a:srgbClr val="FFFFFF"/>
                </a:solidFill>
              </a:rPr>
              <a:t> de Autor desconocido está bajo licencia </a:t>
            </a:r>
            <a:r>
              <a:rPr lang="es-CO" sz="700">
                <a:solidFill>
                  <a:srgbClr val="FFFFFF"/>
                </a:solidFill>
                <a:hlinkClick r:id="rId11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C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716" y="0"/>
            <a:ext cx="915604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8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3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261" y="1093787"/>
            <a:ext cx="2294977" cy="4697413"/>
          </a:xfrm>
        </p:spPr>
        <p:txBody>
          <a:bodyPr>
            <a:normAutofit/>
          </a:bodyPr>
          <a:lstStyle/>
          <a:p>
            <a:r>
              <a:rPr lang="es-CO" sz="2300"/>
              <a:t>Procedimiento General de Mantenimiento</a:t>
            </a:r>
          </a:p>
        </p:txBody>
      </p:sp>
      <p:sp useBgFill="1">
        <p:nvSpPr>
          <p:cNvPr id="64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8813" y="0"/>
            <a:ext cx="5675187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600" y="1093788"/>
            <a:ext cx="4373958" cy="4697413"/>
          </a:xfrm>
        </p:spPr>
        <p:txBody>
          <a:bodyPr>
            <a:normAutofit/>
          </a:bodyPr>
          <a:lstStyle/>
          <a:p>
            <a:r>
              <a:rPr lang="es-MX" sz="2200"/>
              <a:t>Fase 1: Preparación y desconexión.</a:t>
            </a:r>
          </a:p>
          <a:p>
            <a:r>
              <a:rPr lang="es-MX" sz="2200"/>
              <a:t>Fase 2: Inspección física.</a:t>
            </a:r>
          </a:p>
          <a:p>
            <a:r>
              <a:rPr lang="es-MX" sz="2200"/>
              <a:t>Fase 3: Pruebas y optimización lógica.</a:t>
            </a:r>
          </a:p>
          <a:p>
            <a:r>
              <a:rPr lang="es-MX" sz="2200"/>
              <a:t>Fase 4: Documentación.</a:t>
            </a:r>
          </a:p>
          <a:p>
            <a:endParaRPr lang="es-MX" sz="2200"/>
          </a:p>
          <a:p>
            <a:r>
              <a:rPr lang="es-MX" sz="2200"/>
              <a:t>Registrar observaciones, acciones y resultados en un checklist.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CA9AF1-370A-4AF8-9B82-4D11601AA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9CFF9D-9107-400A-8C5A-09CA2BA7A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490721" cy="685800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3F5AE7-B34F-4BEF-96D0-74CA215E8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716" y="0"/>
            <a:ext cx="915604" cy="6858001"/>
            <a:chOff x="-14288" y="0"/>
            <a:chExt cx="1220788" cy="6858001"/>
          </a:xfrm>
          <a:solidFill>
            <a:srgbClr val="000000">
              <a:alpha val="25000"/>
            </a:srgb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CC99937-0E7D-42EF-A5DB-86FAF32C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E097643-AAC6-4390-A109-6965053C1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6ADC944-08FF-42C1-8D55-B4EA06CD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7023431-F2E0-4D75-8C2C-98E00D89C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34C0BEB-550B-421E-A0BB-0901C0E89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9FFB337-3695-41C1-B104-55125202E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BF53A3A-34D4-405C-B140-0AE528066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4EE2242-1F65-43B3-861E-4085AEC5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E5B8229F-9313-4FC2-8A4A-49211C4E1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28AAEC8-A731-419D-A078-0FCFEAE4B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741D6DA-0F0D-4D55-883E-24A374A7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78F62958-A05D-478B-B23C-75AE85425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87057A7E-9CF9-405A-8A33-0CA1AC51E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AE876AFB-8370-4923-8278-E5FE62DE2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477A94C-373F-42ED-9257-0DAB03B20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012B077-1FC3-4D22-ACB6-ED86831EA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D07A07B0-4407-49F7-9B26-61FF0CCE5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DEABD0F-FFCE-4FC2-950E-6334D1727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434BB427-BC30-4BAB-82E9-BDE1F0B15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F7A956E-DCF3-4544-AF1D-442CB5275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AF9D24E3-E510-495A-9DE8-7DAA3FA5B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0753727A-395C-4B1C-A63B-45DFA527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B75C5A82-D9C8-414D-B324-403DC32B2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5DDAFA2F-C6E2-4656-B490-5683762B7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EB3485F-B9A8-4C89-836E-67249D5AB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F14F069E-B2BC-4B84-ACBC-9E3343A34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03BE3291-5AE0-49F5-9C60-84CF6AFBA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744" y="1082673"/>
            <a:ext cx="2149377" cy="4708528"/>
          </a:xfrm>
        </p:spPr>
        <p:txBody>
          <a:bodyPr>
            <a:normAutofit/>
          </a:bodyPr>
          <a:lstStyle/>
          <a:p>
            <a:pPr algn="ctr"/>
            <a:r>
              <a:rPr lang="es-CO" sz="2700">
                <a:solidFill>
                  <a:srgbClr val="FFFFFF"/>
                </a:solidFill>
              </a:rPr>
              <a:t>Bibliografía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877" y="1066799"/>
            <a:ext cx="4307681" cy="4724402"/>
          </a:xfrm>
        </p:spPr>
        <p:txBody>
          <a:bodyPr anchor="ctr">
            <a:normAutofit/>
          </a:bodyPr>
          <a:lstStyle/>
          <a:p>
            <a:r>
              <a:rPr lang="es-CO" sz="1600"/>
              <a:t>HP – 10 Essential Computer Maintenance Tips.</a:t>
            </a:r>
          </a:p>
          <a:p>
            <a:r>
              <a:rPr lang="es-CO" sz="1600"/>
              <a:t>Dell – Guía de mantenimiento de computadoras.</a:t>
            </a:r>
          </a:p>
          <a:p>
            <a:r>
              <a:rPr lang="es-CO" sz="1600"/>
              <a:t>McAfee – Guía completa para limpiar y optimizar tu PC.</a:t>
            </a:r>
          </a:p>
          <a:p>
            <a:r>
              <a:rPr lang="es-CO" sz="1600"/>
              <a:t>Norton – 19 computer maintenance tips (+ checklist).</a:t>
            </a:r>
          </a:p>
          <a:p>
            <a:r>
              <a:rPr lang="es-CO" sz="1600"/>
              <a:t>University of Iowa – Best Practices for Computer Owners.</a:t>
            </a:r>
          </a:p>
          <a:p>
            <a:r>
              <a:rPr lang="es-CO" sz="1600"/>
              <a:t>CONALEP Veracruz – Mantenimiento de Equipo de Cómputo Básico.</a:t>
            </a:r>
          </a:p>
          <a:p>
            <a:r>
              <a:rPr lang="es-CO" sz="1600"/>
              <a:t>MundoTech – Limpiar ordenador sin formatear.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522" y="618518"/>
            <a:ext cx="4538035" cy="1478570"/>
          </a:xfrm>
        </p:spPr>
        <p:txBody>
          <a:bodyPr>
            <a:normAutofit/>
          </a:bodyPr>
          <a:lstStyle/>
          <a:p>
            <a:r>
              <a:t>Introducción al Curso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718" y="2249487"/>
            <a:ext cx="4558840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MX" sz="2000"/>
              <a:t>Este curso virtual te convertirá en un especialista en mantenimiento preventivo de hardware. Aprenderás a prolongar la vida útil de los equipos informáticos, reducir costos y garantizar su óptimo rendimiento. Entorno de aprendizaje: Moodle con foros, videos interactivos, simulaciones 3D y evaluaciones prácticas.</a:t>
            </a:r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72EA0613-BE30-B035-BD8B-6D46320F81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715" r="36446" b="-1"/>
          <a:stretch>
            <a:fillRect/>
          </a:stretch>
        </p:blipFill>
        <p:spPr>
          <a:xfrm>
            <a:off x="-4197" y="10"/>
            <a:ext cx="3476686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Objetivos de Aprendizaje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E41780-B712-1F71-3987-0ADE3E3A1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497149"/>
              </p:ext>
            </p:extLst>
          </p:nvPr>
        </p:nvGraphicFramePr>
        <p:xfrm>
          <a:off x="855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889" y="618518"/>
            <a:ext cx="2313668" cy="1478570"/>
          </a:xfrm>
        </p:spPr>
        <p:txBody>
          <a:bodyPr>
            <a:normAutofit/>
          </a:bodyPr>
          <a:lstStyle/>
          <a:p>
            <a:r>
              <a:rPr lang="es-CO" sz="2800"/>
              <a:t>¿Qué es el Hardware?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889" y="2249487"/>
            <a:ext cx="2313669" cy="3541714"/>
          </a:xfrm>
        </p:spPr>
        <p:txBody>
          <a:bodyPr>
            <a:noAutofit/>
          </a:bodyPr>
          <a:lstStyle/>
          <a:p>
            <a:r>
              <a:rPr lang="es-MX" sz="1800" dirty="0"/>
              <a:t>El hardware son todos los componentes físicos de un sistema informático: electrónicos, mecánicos y electromecánicos. Ejemplos: CPU, RAM, disco duro, monitor, teclado, mouse, impresora, GPU, SSD, etc.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3664E5-A8E5-4530-8F8B-C9E6D9D4B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907" r="33016" b="-1"/>
          <a:stretch>
            <a:fillRect/>
          </a:stretch>
        </p:blipFill>
        <p:spPr>
          <a:xfrm>
            <a:off x="-4197" y="10"/>
            <a:ext cx="5668905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467" y="618518"/>
            <a:ext cx="3560316" cy="1478570"/>
          </a:xfrm>
        </p:spPr>
        <p:txBody>
          <a:bodyPr>
            <a:normAutofit/>
          </a:bodyPr>
          <a:lstStyle/>
          <a:p>
            <a:r>
              <a:rPr lang="es-CO" sz="3300"/>
              <a:t>Clasificación Funcional del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467" y="2249487"/>
            <a:ext cx="3560316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MX" sz="2000"/>
              <a:t>El hardware se clasifica según su función:</a:t>
            </a:r>
          </a:p>
          <a:p>
            <a:pPr>
              <a:lnSpc>
                <a:spcPct val="110000"/>
              </a:lnSpc>
            </a:pPr>
            <a:r>
              <a:rPr lang="es-MX" sz="2000"/>
              <a:t>- Entrada: teclado, mouse, escáner.</a:t>
            </a:r>
          </a:p>
          <a:p>
            <a:pPr>
              <a:lnSpc>
                <a:spcPct val="110000"/>
              </a:lnSpc>
            </a:pPr>
            <a:r>
              <a:rPr lang="es-MX" sz="2000"/>
              <a:t>- Salida: monitor, impresora.</a:t>
            </a:r>
          </a:p>
          <a:p>
            <a:pPr>
              <a:lnSpc>
                <a:spcPct val="110000"/>
              </a:lnSpc>
            </a:pPr>
            <a:r>
              <a:rPr lang="es-MX" sz="2000"/>
              <a:t>- Procesamiento: CPU, GPU.</a:t>
            </a:r>
          </a:p>
          <a:p>
            <a:pPr>
              <a:lnSpc>
                <a:spcPct val="110000"/>
              </a:lnSpc>
            </a:pPr>
            <a:r>
              <a:rPr lang="es-MX" sz="2000"/>
              <a:t>- Almacenamiento: HDD, SSD, unidades externas.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5BE70D-640E-9D72-0AC5-A52D78EF9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9241" y="2275033"/>
            <a:ext cx="3476687" cy="231199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3334DA-6A3B-E7B5-9B8B-6D0F70B6F9FB}"/>
              </a:ext>
            </a:extLst>
          </p:cNvPr>
          <p:cNvSpPr txBox="1"/>
          <p:nvPr/>
        </p:nvSpPr>
        <p:spPr>
          <a:xfrm>
            <a:off x="1845380" y="4386974"/>
            <a:ext cx="24705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O" sz="700">
                <a:solidFill>
                  <a:srgbClr val="FFFFFF"/>
                </a:solidFill>
                <a:hlinkClick r:id="rId4" tooltip="https://bibliotecasescolaresargentinas.wordpress.com/2014/02/11/mantenimiento-preventivo-y-correctivo-de-la-pc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O" sz="700">
                <a:solidFill>
                  <a:srgbClr val="FFFFFF"/>
                </a:solidFill>
              </a:rPr>
              <a:t> de Autor desconocido está bajo licencia </a:t>
            </a:r>
            <a:r>
              <a:rPr lang="es-CO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CO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Mantenimiento Preventivo</a:t>
            </a:r>
          </a:p>
        </p:txBody>
      </p:sp>
      <p:graphicFrame>
        <p:nvGraphicFramePr>
          <p:cNvPr id="70" name="Content Placeholder 2">
            <a:extLst>
              <a:ext uri="{FF2B5EF4-FFF2-40B4-BE49-F238E27FC236}">
                <a16:creationId xmlns:a16="http://schemas.microsoft.com/office/drawing/2014/main" id="{1230E38E-1230-2743-4771-0671C0BD2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248962"/>
              </p:ext>
            </p:extLst>
          </p:nvPr>
        </p:nvGraphicFramePr>
        <p:xfrm>
          <a:off x="855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40000"/>
              </a:schemeClr>
            </a:gs>
            <a:gs pos="100000">
              <a:schemeClr val="bg2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9">
            <a:extLst>
              <a:ext uri="{FF2B5EF4-FFF2-40B4-BE49-F238E27FC236}">
                <a16:creationId xmlns:a16="http://schemas.microsoft.com/office/drawing/2014/main" id="{DD276684-B387-4740-B467-9F85F45A3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7429499" cy="1478570"/>
          </a:xfrm>
        </p:spPr>
        <p:txBody>
          <a:bodyPr>
            <a:normAutofit/>
          </a:bodyPr>
          <a:lstStyle/>
          <a:p>
            <a:r>
              <a:rPr lang="es-MX"/>
              <a:t>Importancia y Beneficios del Mantenimiento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784D88-A459-0ED8-6693-D65EA8304F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83347"/>
              </p:ext>
            </p:extLst>
          </p:nvPr>
        </p:nvGraphicFramePr>
        <p:xfrm>
          <a:off x="856058" y="2440771"/>
          <a:ext cx="74294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482" y="618518"/>
            <a:ext cx="4641301" cy="1478570"/>
          </a:xfrm>
        </p:spPr>
        <p:txBody>
          <a:bodyPr>
            <a:normAutofit/>
          </a:bodyPr>
          <a:lstStyle/>
          <a:p>
            <a:r>
              <a:rPr lang="es-CO"/>
              <a:t>Riesgos Durante el Mantenimiento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482" y="2249487"/>
            <a:ext cx="4641301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MX" sz="1900"/>
              <a:t>- Descarga electrostática (ESD): usar pulsera antiestática.</a:t>
            </a:r>
          </a:p>
          <a:p>
            <a:pPr>
              <a:lnSpc>
                <a:spcPct val="110000"/>
              </a:lnSpc>
            </a:pPr>
            <a:r>
              <a:rPr lang="es-MX" sz="1900"/>
              <a:t>- Voltajes inestables: desconectar antes de intervenir.</a:t>
            </a:r>
          </a:p>
          <a:p>
            <a:pPr>
              <a:lnSpc>
                <a:spcPct val="110000"/>
              </a:lnSpc>
            </a:pPr>
            <a:r>
              <a:rPr lang="es-MX" sz="1900"/>
              <a:t>- Interferencia electromagnética: alejar de imanes.</a:t>
            </a:r>
          </a:p>
          <a:p>
            <a:pPr>
              <a:lnSpc>
                <a:spcPct val="110000"/>
              </a:lnSpc>
            </a:pPr>
            <a:r>
              <a:rPr lang="es-MX" sz="1900"/>
              <a:t>- Temperatura y humedad: trabajar en ambiente seco.</a:t>
            </a:r>
          </a:p>
          <a:p>
            <a:pPr>
              <a:lnSpc>
                <a:spcPct val="110000"/>
              </a:lnSpc>
            </a:pPr>
            <a:r>
              <a:rPr lang="es-MX" sz="1900"/>
              <a:t>- Daño físico: usar herramientas adecuadas.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F1AF11-E2C0-6BB3-2B49-EB42CD209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4962" y="1212707"/>
            <a:ext cx="2383979" cy="20561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19D8A14-59B7-4D2A-3ADF-BD718200C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4962" y="3768409"/>
            <a:ext cx="2383978" cy="168666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5F431D-1E01-DBC2-9A42-2FAE80F2E16B}"/>
              </a:ext>
            </a:extLst>
          </p:cNvPr>
          <p:cNvSpPr txBox="1"/>
          <p:nvPr/>
        </p:nvSpPr>
        <p:spPr>
          <a:xfrm>
            <a:off x="902663" y="3068833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O" sz="700">
                <a:solidFill>
                  <a:srgbClr val="FFFFFF"/>
                </a:solidFill>
                <a:hlinkClick r:id="rId4" tooltip="https://elociodelblack.blogspot.com/2011/05/optimizar-tu-pc-con-programas-gratuito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O" sz="700">
                <a:solidFill>
                  <a:srgbClr val="FFFFFF"/>
                </a:solidFill>
              </a:rPr>
              <a:t> de Autor desconocido está bajo licencia </a:t>
            </a:r>
            <a:r>
              <a:rPr lang="es-CO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CO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es-CO"/>
              <a:t>Herramientas Físicas y Digitales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249487"/>
            <a:ext cx="3633390" cy="354171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s-CO" sz="1500"/>
              <a:t>Herramientas Físicas:</a:t>
            </a:r>
          </a:p>
          <a:p>
            <a:pPr>
              <a:lnSpc>
                <a:spcPct val="110000"/>
              </a:lnSpc>
            </a:pPr>
            <a:r>
              <a:rPr lang="es-CO" sz="1500"/>
              <a:t>- Pulsera antiestática.</a:t>
            </a:r>
          </a:p>
          <a:p>
            <a:pPr>
              <a:lnSpc>
                <a:spcPct val="110000"/>
              </a:lnSpc>
            </a:pPr>
            <a:r>
              <a:rPr lang="es-CO" sz="1500"/>
              <a:t>- Juego de destornilladores de precisión.</a:t>
            </a:r>
          </a:p>
          <a:p>
            <a:pPr>
              <a:lnSpc>
                <a:spcPct val="110000"/>
              </a:lnSpc>
            </a:pPr>
            <a:r>
              <a:rPr lang="es-CO" sz="1500"/>
              <a:t>- Aire comprimido, brochas suaves y paños de microfibra.</a:t>
            </a:r>
          </a:p>
          <a:p>
            <a:pPr>
              <a:lnSpc>
                <a:spcPct val="110000"/>
              </a:lnSpc>
            </a:pPr>
            <a:r>
              <a:rPr lang="es-CO" sz="1500"/>
              <a:t>- Herramientas Digitales:</a:t>
            </a:r>
          </a:p>
          <a:p>
            <a:pPr>
              <a:lnSpc>
                <a:spcPct val="110000"/>
              </a:lnSpc>
            </a:pPr>
            <a:r>
              <a:rPr lang="es-CO" sz="1500"/>
              <a:t>- Speccy, </a:t>
            </a:r>
            <a:r>
              <a:rPr lang="es-CO" sz="1500" err="1"/>
              <a:t>HWMonitor</a:t>
            </a:r>
            <a:r>
              <a:rPr lang="es-CO" sz="1500"/>
              <a:t> (monitoreo).</a:t>
            </a:r>
          </a:p>
          <a:p>
            <a:pPr>
              <a:lnSpc>
                <a:spcPct val="110000"/>
              </a:lnSpc>
            </a:pPr>
            <a:r>
              <a:rPr lang="es-CO" sz="1500"/>
              <a:t>- CCleaner, </a:t>
            </a:r>
            <a:r>
              <a:rPr lang="es-CO" sz="1500" err="1"/>
              <a:t>BleachBit</a:t>
            </a:r>
            <a:r>
              <a:rPr lang="es-CO" sz="1500"/>
              <a:t> (limpieza).</a:t>
            </a:r>
          </a:p>
          <a:p>
            <a:pPr>
              <a:lnSpc>
                <a:spcPct val="110000"/>
              </a:lnSpc>
            </a:pPr>
            <a:r>
              <a:rPr lang="es-CO" sz="1500"/>
              <a:t>- MemTest86, </a:t>
            </a:r>
            <a:r>
              <a:rPr lang="es-CO" sz="1500" err="1"/>
              <a:t>CrystalDiskInfo</a:t>
            </a:r>
            <a:r>
              <a:rPr lang="es-CO" sz="1500"/>
              <a:t> (diagnóstico).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AC2577-F419-3021-2AF8-0F14F9218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078" r="3014" b="4"/>
          <a:stretch>
            <a:fillRect/>
          </a:stretch>
        </p:blipFill>
        <p:spPr>
          <a:xfrm>
            <a:off x="4794251" y="2497720"/>
            <a:ext cx="3491306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3E95614-732F-BA59-B1BD-A4D87D12ED4C}"/>
              </a:ext>
            </a:extLst>
          </p:cNvPr>
          <p:cNvSpPr txBox="1"/>
          <p:nvPr/>
        </p:nvSpPr>
        <p:spPr>
          <a:xfrm>
            <a:off x="6089123" y="5345557"/>
            <a:ext cx="21964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O" sz="700">
                <a:solidFill>
                  <a:srgbClr val="FFFFFF"/>
                </a:solidFill>
                <a:hlinkClick r:id="rId4" tooltip="https://www.editronikx.com.co/2019/06/herramientas-basicas-para-reparaci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O" sz="700">
                <a:solidFill>
                  <a:srgbClr val="FFFFFF"/>
                </a:solidFill>
              </a:rPr>
              <a:t> de Autor desconocido está bajo licencia </a:t>
            </a:r>
            <a:r>
              <a:rPr lang="es-CO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CO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35</TotalTime>
  <Words>667</Words>
  <Application>Microsoft Office PowerPoint</Application>
  <PresentationFormat>Presentación en pantalla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Tw Cen MT</vt:lpstr>
      <vt:lpstr>Circuito</vt:lpstr>
      <vt:lpstr>Introducción en Competencias Básicas en Mantenimiento de Computadores</vt:lpstr>
      <vt:lpstr>Introducción al Curso</vt:lpstr>
      <vt:lpstr>Objetivos de Aprendizaje</vt:lpstr>
      <vt:lpstr>¿Qué es el Hardware?</vt:lpstr>
      <vt:lpstr>Clasificación Funcional del Hardware</vt:lpstr>
      <vt:lpstr>Mantenimiento Preventivo</vt:lpstr>
      <vt:lpstr>Importancia y Beneficios del Mantenimiento</vt:lpstr>
      <vt:lpstr>Riesgos Durante el Mantenimiento</vt:lpstr>
      <vt:lpstr>Herramientas Físicas y Digitales</vt:lpstr>
      <vt:lpstr>Herramientas Físicas y Digitales</vt:lpstr>
      <vt:lpstr>Herramientas Físicas y Digitales</vt:lpstr>
      <vt:lpstr>Procedimiento General de Mantenimiento</vt:lpstr>
      <vt:lpstr>Bibliografía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ALISON NARVAEZ</dc:creator>
  <cp:keywords/>
  <dc:description>generated using python-pptx</dc:description>
  <cp:lastModifiedBy>ALISON NARVAEZ</cp:lastModifiedBy>
  <cp:revision>2</cp:revision>
  <dcterms:created xsi:type="dcterms:W3CDTF">2013-01-27T09:14:16Z</dcterms:created>
  <dcterms:modified xsi:type="dcterms:W3CDTF">2025-11-11T00:12:52Z</dcterms:modified>
  <cp:category/>
</cp:coreProperties>
</file>