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0" r:id="rId1"/>
  </p:sldMasterIdLst>
  <p:notesMasterIdLst>
    <p:notesMasterId r:id="rId16"/>
  </p:notesMasterIdLst>
  <p:handoutMasterIdLst>
    <p:handoutMasterId r:id="rId17"/>
  </p:handoutMasterIdLst>
  <p:sldIdLst>
    <p:sldId id="256" r:id="rId2"/>
    <p:sldId id="267" r:id="rId3"/>
    <p:sldId id="276" r:id="rId4"/>
    <p:sldId id="257" r:id="rId5"/>
    <p:sldId id="259" r:id="rId6"/>
    <p:sldId id="277" r:id="rId7"/>
    <p:sldId id="262" r:id="rId8"/>
    <p:sldId id="264" r:id="rId9"/>
    <p:sldId id="266" r:id="rId10"/>
    <p:sldId id="272" r:id="rId11"/>
    <p:sldId id="278" r:id="rId12"/>
    <p:sldId id="273" r:id="rId13"/>
    <p:sldId id="274" r:id="rId14"/>
    <p:sldId id="275"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18" autoAdjust="0"/>
    <p:restoredTop sz="94660"/>
  </p:normalViewPr>
  <p:slideViewPr>
    <p:cSldViewPr>
      <p:cViewPr varScale="1">
        <p:scale>
          <a:sx n="81" d="100"/>
          <a:sy n="81" d="100"/>
        </p:scale>
        <p:origin x="1454"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4" Type="http://schemas.openxmlformats.org/officeDocument/2006/relationships/image" Target="../media/image8.png"/></Relationships>
</file>

<file path=ppt/diagrams/_rels/drawing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4"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EC96C2-5F1F-4F2C-85CA-834897EF1CEB}" type="doc">
      <dgm:prSet loTypeId="urn:microsoft.com/office/officeart/2008/layout/HorizontalMultiLevelHierarchy" loCatId="hierarchy" qsTypeId="urn:microsoft.com/office/officeart/2005/8/quickstyle/simple4" qsCatId="simple" csTypeId="urn:microsoft.com/office/officeart/2005/8/colors/colorful4" csCatId="colorful" phldr="1"/>
      <dgm:spPr/>
      <dgm:t>
        <a:bodyPr/>
        <a:lstStyle/>
        <a:p>
          <a:endParaRPr lang="es-ES"/>
        </a:p>
      </dgm:t>
    </dgm:pt>
    <dgm:pt modelId="{C6824027-45C0-4940-9190-D643B7847DD8}">
      <dgm:prSet phldrT="[Texto]"/>
      <dgm:spPr/>
      <dgm:t>
        <a:bodyPr/>
        <a:lstStyle/>
        <a:p>
          <a:r>
            <a:rPr lang="es-ES" dirty="0"/>
            <a:t>1. Enseñanza de la lengua y la literatura</a:t>
          </a:r>
        </a:p>
      </dgm:t>
    </dgm:pt>
    <dgm:pt modelId="{1B76B32E-DE05-48F5-AD43-5CD018FC1660}" type="parTrans" cxnId="{69D7230E-E204-4E6D-8420-97F505437A3D}">
      <dgm:prSet/>
      <dgm:spPr/>
      <dgm:t>
        <a:bodyPr/>
        <a:lstStyle/>
        <a:p>
          <a:endParaRPr lang="es-ES"/>
        </a:p>
      </dgm:t>
    </dgm:pt>
    <dgm:pt modelId="{28A25C50-8900-4BC7-B254-06B50B67FF3C}" type="sibTrans" cxnId="{69D7230E-E204-4E6D-8420-97F505437A3D}">
      <dgm:prSet/>
      <dgm:spPr/>
      <dgm:t>
        <a:bodyPr/>
        <a:lstStyle/>
        <a:p>
          <a:endParaRPr lang="es-ES"/>
        </a:p>
      </dgm:t>
    </dgm:pt>
    <dgm:pt modelId="{646431A8-EB98-4984-8759-A13F07C8B64C}">
      <dgm:prSet/>
      <dgm:spPr/>
      <dgm:t>
        <a:bodyPr/>
        <a:lstStyle/>
        <a:p>
          <a:r>
            <a:rPr lang="es-ES"/>
            <a:t>objetivo : proyectar la indagación interdisciplinaria de las formas de acción discursiva hacia el contexto educativo.</a:t>
          </a:r>
          <a:endParaRPr lang="es-ES" dirty="0"/>
        </a:p>
      </dgm:t>
    </dgm:pt>
    <dgm:pt modelId="{AF32832B-853E-46D9-84A7-9179FF719CD0}" type="parTrans" cxnId="{9363254C-65E7-414C-AA44-0ABAEC4E4833}">
      <dgm:prSet/>
      <dgm:spPr/>
      <dgm:t>
        <a:bodyPr/>
        <a:lstStyle/>
        <a:p>
          <a:endParaRPr lang="es-ES"/>
        </a:p>
      </dgm:t>
    </dgm:pt>
    <dgm:pt modelId="{120FD861-E970-459E-81E4-813D1A307EF1}" type="sibTrans" cxnId="{9363254C-65E7-414C-AA44-0ABAEC4E4833}">
      <dgm:prSet/>
      <dgm:spPr/>
      <dgm:t>
        <a:bodyPr/>
        <a:lstStyle/>
        <a:p>
          <a:endParaRPr lang="es-ES"/>
        </a:p>
      </dgm:t>
    </dgm:pt>
    <dgm:pt modelId="{F33217C6-59F3-4623-B070-53E87D1C0DF9}">
      <dgm:prSet/>
      <dgm:spPr/>
      <dgm:t>
        <a:bodyPr/>
        <a:lstStyle/>
        <a:p>
          <a:r>
            <a:rPr lang="es-ES"/>
            <a:t>En esta línea se desarrolla la investigación semiótica, psicolingüística, sociolingüística, etnolingüística de las formas de interacción social, pedagógica y didáctica relevantes en los procesos de enseñanza y aprendizaje del castellano y de la literatura. </a:t>
          </a:r>
          <a:endParaRPr lang="es-ES" dirty="0"/>
        </a:p>
      </dgm:t>
    </dgm:pt>
    <dgm:pt modelId="{4BFECF91-AE6E-460F-860A-E6A7B6743827}" type="parTrans" cxnId="{4962A4F0-4264-4D7B-AF55-E57C4DB2EB20}">
      <dgm:prSet/>
      <dgm:spPr/>
      <dgm:t>
        <a:bodyPr/>
        <a:lstStyle/>
        <a:p>
          <a:endParaRPr lang="es-ES"/>
        </a:p>
      </dgm:t>
    </dgm:pt>
    <dgm:pt modelId="{21488EA3-678A-4243-B74A-BFC1B75A7403}" type="sibTrans" cxnId="{4962A4F0-4264-4D7B-AF55-E57C4DB2EB20}">
      <dgm:prSet/>
      <dgm:spPr/>
      <dgm:t>
        <a:bodyPr/>
        <a:lstStyle/>
        <a:p>
          <a:endParaRPr lang="es-ES"/>
        </a:p>
      </dgm:t>
    </dgm:pt>
    <dgm:pt modelId="{0AC3EF26-F6D6-4E31-B6F5-BA1C6C5E914C}" type="pres">
      <dgm:prSet presAssocID="{21EC96C2-5F1F-4F2C-85CA-834897EF1CEB}" presName="Name0" presStyleCnt="0">
        <dgm:presLayoutVars>
          <dgm:chPref val="1"/>
          <dgm:dir/>
          <dgm:animOne val="branch"/>
          <dgm:animLvl val="lvl"/>
          <dgm:resizeHandles val="exact"/>
        </dgm:presLayoutVars>
      </dgm:prSet>
      <dgm:spPr/>
    </dgm:pt>
    <dgm:pt modelId="{28F592B5-D4E5-4981-98B8-A57807554460}" type="pres">
      <dgm:prSet presAssocID="{C6824027-45C0-4940-9190-D643B7847DD8}" presName="root1" presStyleCnt="0"/>
      <dgm:spPr/>
    </dgm:pt>
    <dgm:pt modelId="{C4683B0B-834A-4144-BA5A-8ED72A3ABABF}" type="pres">
      <dgm:prSet presAssocID="{C6824027-45C0-4940-9190-D643B7847DD8}" presName="LevelOneTextNode" presStyleLbl="node0" presStyleIdx="0" presStyleCnt="1" custScaleY="89011" custLinFactNeighborX="-22142" custLinFactNeighborY="-1099">
        <dgm:presLayoutVars>
          <dgm:chPref val="3"/>
        </dgm:presLayoutVars>
      </dgm:prSet>
      <dgm:spPr/>
    </dgm:pt>
    <dgm:pt modelId="{68316E32-275D-4A6A-8F0D-0E671B964DC0}" type="pres">
      <dgm:prSet presAssocID="{C6824027-45C0-4940-9190-D643B7847DD8}" presName="level2hierChild" presStyleCnt="0"/>
      <dgm:spPr/>
    </dgm:pt>
    <dgm:pt modelId="{9F653BCA-C1E3-41DB-837B-461CE31261A2}" type="pres">
      <dgm:prSet presAssocID="{AF32832B-853E-46D9-84A7-9179FF719CD0}" presName="conn2-1" presStyleLbl="parChTrans1D2" presStyleIdx="0" presStyleCnt="2"/>
      <dgm:spPr/>
    </dgm:pt>
    <dgm:pt modelId="{A1677147-6656-4B23-8D3F-0E0651B738FD}" type="pres">
      <dgm:prSet presAssocID="{AF32832B-853E-46D9-84A7-9179FF719CD0}" presName="connTx" presStyleLbl="parChTrans1D2" presStyleIdx="0" presStyleCnt="2"/>
      <dgm:spPr/>
    </dgm:pt>
    <dgm:pt modelId="{09D30A69-62A6-480F-9679-C1FD65D7703F}" type="pres">
      <dgm:prSet presAssocID="{646431A8-EB98-4984-8759-A13F07C8B64C}" presName="root2" presStyleCnt="0"/>
      <dgm:spPr/>
    </dgm:pt>
    <dgm:pt modelId="{7578B79D-30D6-40D6-931E-6BBCC107E507}" type="pres">
      <dgm:prSet presAssocID="{646431A8-EB98-4984-8759-A13F07C8B64C}" presName="LevelTwoTextNode" presStyleLbl="node2" presStyleIdx="0" presStyleCnt="2" custScaleY="154483" custLinFactNeighborX="-4339" custLinFactNeighborY="-81254">
        <dgm:presLayoutVars>
          <dgm:chPref val="3"/>
        </dgm:presLayoutVars>
      </dgm:prSet>
      <dgm:spPr/>
    </dgm:pt>
    <dgm:pt modelId="{3310FF54-975B-460D-A318-526159362B27}" type="pres">
      <dgm:prSet presAssocID="{646431A8-EB98-4984-8759-A13F07C8B64C}" presName="level3hierChild" presStyleCnt="0"/>
      <dgm:spPr/>
    </dgm:pt>
    <dgm:pt modelId="{D575FB07-B6A9-43D1-9A02-18D9E78FF20A}" type="pres">
      <dgm:prSet presAssocID="{4BFECF91-AE6E-460F-860A-E6A7B6743827}" presName="conn2-1" presStyleLbl="parChTrans1D2" presStyleIdx="1" presStyleCnt="2"/>
      <dgm:spPr/>
    </dgm:pt>
    <dgm:pt modelId="{D478E34A-0BC1-4CD0-8C09-B9909952A1C5}" type="pres">
      <dgm:prSet presAssocID="{4BFECF91-AE6E-460F-860A-E6A7B6743827}" presName="connTx" presStyleLbl="parChTrans1D2" presStyleIdx="1" presStyleCnt="2"/>
      <dgm:spPr/>
    </dgm:pt>
    <dgm:pt modelId="{9129289E-4D4C-447E-9C77-48F830B04FDE}" type="pres">
      <dgm:prSet presAssocID="{F33217C6-59F3-4623-B070-53E87D1C0DF9}" presName="root2" presStyleCnt="0"/>
      <dgm:spPr/>
    </dgm:pt>
    <dgm:pt modelId="{95662DB1-895D-488F-AAB1-D518A4CC2373}" type="pres">
      <dgm:prSet presAssocID="{F33217C6-59F3-4623-B070-53E87D1C0DF9}" presName="LevelTwoTextNode" presStyleLbl="node2" presStyleIdx="1" presStyleCnt="2" custScaleY="146269" custLinFactNeighborX="-2575" custLinFactNeighborY="-48417">
        <dgm:presLayoutVars>
          <dgm:chPref val="3"/>
        </dgm:presLayoutVars>
      </dgm:prSet>
      <dgm:spPr/>
    </dgm:pt>
    <dgm:pt modelId="{9D1BF49F-6E1B-4FB1-BADE-32B7162E6C5B}" type="pres">
      <dgm:prSet presAssocID="{F33217C6-59F3-4623-B070-53E87D1C0DF9}" presName="level3hierChild" presStyleCnt="0"/>
      <dgm:spPr/>
    </dgm:pt>
  </dgm:ptLst>
  <dgm:cxnLst>
    <dgm:cxn modelId="{69D7230E-E204-4E6D-8420-97F505437A3D}" srcId="{21EC96C2-5F1F-4F2C-85CA-834897EF1CEB}" destId="{C6824027-45C0-4940-9190-D643B7847DD8}" srcOrd="0" destOrd="0" parTransId="{1B76B32E-DE05-48F5-AD43-5CD018FC1660}" sibTransId="{28A25C50-8900-4BC7-B254-06B50B67FF3C}"/>
    <dgm:cxn modelId="{8AC18510-D85B-441A-88E5-4664E83A3A55}" type="presOf" srcId="{21EC96C2-5F1F-4F2C-85CA-834897EF1CEB}" destId="{0AC3EF26-F6D6-4E31-B6F5-BA1C6C5E914C}" srcOrd="0" destOrd="0" presId="urn:microsoft.com/office/officeart/2008/layout/HorizontalMultiLevelHierarchy"/>
    <dgm:cxn modelId="{C49A4419-3E8B-4428-84A5-D4C590B742EE}" type="presOf" srcId="{4BFECF91-AE6E-460F-860A-E6A7B6743827}" destId="{D575FB07-B6A9-43D1-9A02-18D9E78FF20A}" srcOrd="0" destOrd="0" presId="urn:microsoft.com/office/officeart/2008/layout/HorizontalMultiLevelHierarchy"/>
    <dgm:cxn modelId="{CC39CD41-7388-4A9D-AC66-89952E1A70AC}" type="presOf" srcId="{AF32832B-853E-46D9-84A7-9179FF719CD0}" destId="{A1677147-6656-4B23-8D3F-0E0651B738FD}" srcOrd="1" destOrd="0" presId="urn:microsoft.com/office/officeart/2008/layout/HorizontalMultiLevelHierarchy"/>
    <dgm:cxn modelId="{9363254C-65E7-414C-AA44-0ABAEC4E4833}" srcId="{C6824027-45C0-4940-9190-D643B7847DD8}" destId="{646431A8-EB98-4984-8759-A13F07C8B64C}" srcOrd="0" destOrd="0" parTransId="{AF32832B-853E-46D9-84A7-9179FF719CD0}" sibTransId="{120FD861-E970-459E-81E4-813D1A307EF1}"/>
    <dgm:cxn modelId="{15F88278-5AD2-4193-B21F-D15281A27EE7}" type="presOf" srcId="{C6824027-45C0-4940-9190-D643B7847DD8}" destId="{C4683B0B-834A-4144-BA5A-8ED72A3ABABF}" srcOrd="0" destOrd="0" presId="urn:microsoft.com/office/officeart/2008/layout/HorizontalMultiLevelHierarchy"/>
    <dgm:cxn modelId="{C97CF17C-455D-4D36-8E47-9ABF2C1588B1}" type="presOf" srcId="{F33217C6-59F3-4623-B070-53E87D1C0DF9}" destId="{95662DB1-895D-488F-AAB1-D518A4CC2373}" srcOrd="0" destOrd="0" presId="urn:microsoft.com/office/officeart/2008/layout/HorizontalMultiLevelHierarchy"/>
    <dgm:cxn modelId="{D7F48482-CFAE-46F7-94BA-F690466FC547}" type="presOf" srcId="{4BFECF91-AE6E-460F-860A-E6A7B6743827}" destId="{D478E34A-0BC1-4CD0-8C09-B9909952A1C5}" srcOrd="1" destOrd="0" presId="urn:microsoft.com/office/officeart/2008/layout/HorizontalMultiLevelHierarchy"/>
    <dgm:cxn modelId="{63962288-AA24-48BD-8FCD-384A2CB61950}" type="presOf" srcId="{AF32832B-853E-46D9-84A7-9179FF719CD0}" destId="{9F653BCA-C1E3-41DB-837B-461CE31261A2}" srcOrd="0" destOrd="0" presId="urn:microsoft.com/office/officeart/2008/layout/HorizontalMultiLevelHierarchy"/>
    <dgm:cxn modelId="{66837FDB-9B58-46FE-B612-8917ED2F8881}" type="presOf" srcId="{646431A8-EB98-4984-8759-A13F07C8B64C}" destId="{7578B79D-30D6-40D6-931E-6BBCC107E507}" srcOrd="0" destOrd="0" presId="urn:microsoft.com/office/officeart/2008/layout/HorizontalMultiLevelHierarchy"/>
    <dgm:cxn modelId="{4962A4F0-4264-4D7B-AF55-E57C4DB2EB20}" srcId="{C6824027-45C0-4940-9190-D643B7847DD8}" destId="{F33217C6-59F3-4623-B070-53E87D1C0DF9}" srcOrd="1" destOrd="0" parTransId="{4BFECF91-AE6E-460F-860A-E6A7B6743827}" sibTransId="{21488EA3-678A-4243-B74A-BFC1B75A7403}"/>
    <dgm:cxn modelId="{11B4F455-0D1C-4EDC-89F0-4728D94C3868}" type="presParOf" srcId="{0AC3EF26-F6D6-4E31-B6F5-BA1C6C5E914C}" destId="{28F592B5-D4E5-4981-98B8-A57807554460}" srcOrd="0" destOrd="0" presId="urn:microsoft.com/office/officeart/2008/layout/HorizontalMultiLevelHierarchy"/>
    <dgm:cxn modelId="{4C947ACB-2420-49B8-8CC4-84AFE3FDF2EE}" type="presParOf" srcId="{28F592B5-D4E5-4981-98B8-A57807554460}" destId="{C4683B0B-834A-4144-BA5A-8ED72A3ABABF}" srcOrd="0" destOrd="0" presId="urn:microsoft.com/office/officeart/2008/layout/HorizontalMultiLevelHierarchy"/>
    <dgm:cxn modelId="{05D9966E-C0B0-433D-8D39-4CA4BB4E76EC}" type="presParOf" srcId="{28F592B5-D4E5-4981-98B8-A57807554460}" destId="{68316E32-275D-4A6A-8F0D-0E671B964DC0}" srcOrd="1" destOrd="0" presId="urn:microsoft.com/office/officeart/2008/layout/HorizontalMultiLevelHierarchy"/>
    <dgm:cxn modelId="{9A23292B-6DA6-43D6-83D0-88DD9FDAEEC8}" type="presParOf" srcId="{68316E32-275D-4A6A-8F0D-0E671B964DC0}" destId="{9F653BCA-C1E3-41DB-837B-461CE31261A2}" srcOrd="0" destOrd="0" presId="urn:microsoft.com/office/officeart/2008/layout/HorizontalMultiLevelHierarchy"/>
    <dgm:cxn modelId="{7C26FCBD-0A25-456F-9B4C-48B89A98076A}" type="presParOf" srcId="{9F653BCA-C1E3-41DB-837B-461CE31261A2}" destId="{A1677147-6656-4B23-8D3F-0E0651B738FD}" srcOrd="0" destOrd="0" presId="urn:microsoft.com/office/officeart/2008/layout/HorizontalMultiLevelHierarchy"/>
    <dgm:cxn modelId="{00E195FB-B1A8-46D0-83BF-9617CA925079}" type="presParOf" srcId="{68316E32-275D-4A6A-8F0D-0E671B964DC0}" destId="{09D30A69-62A6-480F-9679-C1FD65D7703F}" srcOrd="1" destOrd="0" presId="urn:microsoft.com/office/officeart/2008/layout/HorizontalMultiLevelHierarchy"/>
    <dgm:cxn modelId="{A4A05E54-AA52-454C-94C9-C16BEB72F9F3}" type="presParOf" srcId="{09D30A69-62A6-480F-9679-C1FD65D7703F}" destId="{7578B79D-30D6-40D6-931E-6BBCC107E507}" srcOrd="0" destOrd="0" presId="urn:microsoft.com/office/officeart/2008/layout/HorizontalMultiLevelHierarchy"/>
    <dgm:cxn modelId="{FE70B2C1-5C52-460C-905B-C8C6748D2300}" type="presParOf" srcId="{09D30A69-62A6-480F-9679-C1FD65D7703F}" destId="{3310FF54-975B-460D-A318-526159362B27}" srcOrd="1" destOrd="0" presId="urn:microsoft.com/office/officeart/2008/layout/HorizontalMultiLevelHierarchy"/>
    <dgm:cxn modelId="{2695BF26-2305-4956-B528-B317309E8C6C}" type="presParOf" srcId="{68316E32-275D-4A6A-8F0D-0E671B964DC0}" destId="{D575FB07-B6A9-43D1-9A02-18D9E78FF20A}" srcOrd="2" destOrd="0" presId="urn:microsoft.com/office/officeart/2008/layout/HorizontalMultiLevelHierarchy"/>
    <dgm:cxn modelId="{9F42FB12-E35A-4759-893C-F6E6BCC5CABF}" type="presParOf" srcId="{D575FB07-B6A9-43D1-9A02-18D9E78FF20A}" destId="{D478E34A-0BC1-4CD0-8C09-B9909952A1C5}" srcOrd="0" destOrd="0" presId="urn:microsoft.com/office/officeart/2008/layout/HorizontalMultiLevelHierarchy"/>
    <dgm:cxn modelId="{C1BCE289-1FD7-4D93-98F2-C134FE848D3B}" type="presParOf" srcId="{68316E32-275D-4A6A-8F0D-0E671B964DC0}" destId="{9129289E-4D4C-447E-9C77-48F830B04FDE}" srcOrd="3" destOrd="0" presId="urn:microsoft.com/office/officeart/2008/layout/HorizontalMultiLevelHierarchy"/>
    <dgm:cxn modelId="{F2361004-C1BA-485E-9EE7-2BD06ABE56EC}" type="presParOf" srcId="{9129289E-4D4C-447E-9C77-48F830B04FDE}" destId="{95662DB1-895D-488F-AAB1-D518A4CC2373}" srcOrd="0" destOrd="0" presId="urn:microsoft.com/office/officeart/2008/layout/HorizontalMultiLevelHierarchy"/>
    <dgm:cxn modelId="{81E39141-B3B3-47A7-8A95-B5B5EC097381}" type="presParOf" srcId="{9129289E-4D4C-447E-9C77-48F830B04FDE}" destId="{9D1BF49F-6E1B-4FB1-BADE-32B7162E6C5B}"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F984E6-AE1A-47E6-91B4-8B5A4145C2D1}" type="doc">
      <dgm:prSet loTypeId="urn:microsoft.com/office/officeart/2008/layout/PictureStrips" loCatId="list" qsTypeId="urn:microsoft.com/office/officeart/2005/8/quickstyle/simple2" qsCatId="simple" csTypeId="urn:microsoft.com/office/officeart/2005/8/colors/accent0_2" csCatId="mainScheme" phldr="1"/>
      <dgm:spPr/>
      <dgm:t>
        <a:bodyPr/>
        <a:lstStyle/>
        <a:p>
          <a:endParaRPr lang="es-ES"/>
        </a:p>
      </dgm:t>
    </dgm:pt>
    <dgm:pt modelId="{16057F29-D01A-4FA9-BAD0-DDFB47F9AE33}">
      <dgm:prSet phldrT="[Texto]"/>
      <dgm:spPr/>
      <dgm:t>
        <a:bodyPr/>
        <a:lstStyle/>
        <a:p>
          <a:r>
            <a:rPr lang="es-ES" dirty="0"/>
            <a:t>Procesos de lectura y escritura</a:t>
          </a:r>
        </a:p>
      </dgm:t>
    </dgm:pt>
    <dgm:pt modelId="{1AA666DB-D54D-4689-8A8D-413DBE79D73F}" type="parTrans" cxnId="{D767354D-1BC3-42D3-8C5E-B7F6CAD2EAE1}">
      <dgm:prSet/>
      <dgm:spPr/>
      <dgm:t>
        <a:bodyPr/>
        <a:lstStyle/>
        <a:p>
          <a:endParaRPr lang="es-ES"/>
        </a:p>
      </dgm:t>
    </dgm:pt>
    <dgm:pt modelId="{F89733F3-D38A-499E-8251-4DAE680F4851}" type="sibTrans" cxnId="{D767354D-1BC3-42D3-8C5E-B7F6CAD2EAE1}">
      <dgm:prSet/>
      <dgm:spPr/>
      <dgm:t>
        <a:bodyPr/>
        <a:lstStyle/>
        <a:p>
          <a:endParaRPr lang="es-ES"/>
        </a:p>
      </dgm:t>
    </dgm:pt>
    <dgm:pt modelId="{5C1F5592-664E-4BF6-9D5D-94D84835EF5A}">
      <dgm:prSet phldrT="[Texto]"/>
      <dgm:spPr/>
      <dgm:t>
        <a:bodyPr/>
        <a:lstStyle/>
        <a:p>
          <a:r>
            <a:rPr lang="es-ES" dirty="0"/>
            <a:t>Lingüística</a:t>
          </a:r>
        </a:p>
      </dgm:t>
    </dgm:pt>
    <dgm:pt modelId="{6094B970-8667-44B7-BEC1-506060EFC91C}" type="parTrans" cxnId="{ACB7B5AD-B5FE-4F2D-AFFB-FB46F7AB792C}">
      <dgm:prSet/>
      <dgm:spPr/>
      <dgm:t>
        <a:bodyPr/>
        <a:lstStyle/>
        <a:p>
          <a:endParaRPr lang="es-ES"/>
        </a:p>
      </dgm:t>
    </dgm:pt>
    <dgm:pt modelId="{33E3A634-9E0F-4078-8453-B5A1FF3BC42A}" type="sibTrans" cxnId="{ACB7B5AD-B5FE-4F2D-AFFB-FB46F7AB792C}">
      <dgm:prSet/>
      <dgm:spPr/>
      <dgm:t>
        <a:bodyPr/>
        <a:lstStyle/>
        <a:p>
          <a:endParaRPr lang="es-ES"/>
        </a:p>
      </dgm:t>
    </dgm:pt>
    <dgm:pt modelId="{B9CED1B7-E158-4686-845C-57249B0505D3}">
      <dgm:prSet phldrT="[Texto]"/>
      <dgm:spPr/>
      <dgm:t>
        <a:bodyPr/>
        <a:lstStyle/>
        <a:p>
          <a:r>
            <a:rPr lang="es-ES" dirty="0"/>
            <a:t>Didáctica de la lengua.</a:t>
          </a:r>
        </a:p>
      </dgm:t>
    </dgm:pt>
    <dgm:pt modelId="{C86019C9-647F-4B2A-8BBF-C3949D12E88B}" type="parTrans" cxnId="{972D8B2E-E937-4682-AC7E-68200FB391FD}">
      <dgm:prSet/>
      <dgm:spPr/>
      <dgm:t>
        <a:bodyPr/>
        <a:lstStyle/>
        <a:p>
          <a:endParaRPr lang="es-ES"/>
        </a:p>
      </dgm:t>
    </dgm:pt>
    <dgm:pt modelId="{8859C374-E95F-46F3-BD20-2288ED5416EF}" type="sibTrans" cxnId="{972D8B2E-E937-4682-AC7E-68200FB391FD}">
      <dgm:prSet/>
      <dgm:spPr/>
      <dgm:t>
        <a:bodyPr/>
        <a:lstStyle/>
        <a:p>
          <a:endParaRPr lang="es-ES"/>
        </a:p>
      </dgm:t>
    </dgm:pt>
    <dgm:pt modelId="{1150CDB0-ADF9-4353-8F27-1377009CC9CD}">
      <dgm:prSet/>
      <dgm:spPr/>
      <dgm:t>
        <a:bodyPr/>
        <a:lstStyle/>
        <a:p>
          <a:pPr algn="ctr"/>
          <a:r>
            <a:rPr lang="es-ES" dirty="0"/>
            <a:t> Comprensión, interpretación y producción de textos argumentativos</a:t>
          </a:r>
        </a:p>
      </dgm:t>
    </dgm:pt>
    <dgm:pt modelId="{14F4B6F7-9312-438E-947D-D6B5212E5515}" type="parTrans" cxnId="{2E3DD60B-D9CE-424E-BA1A-BA7F2556153F}">
      <dgm:prSet/>
      <dgm:spPr/>
      <dgm:t>
        <a:bodyPr/>
        <a:lstStyle/>
        <a:p>
          <a:endParaRPr lang="es-ES"/>
        </a:p>
      </dgm:t>
    </dgm:pt>
    <dgm:pt modelId="{B65DBFFF-38CD-4445-AAF2-CB22C5DD1A7D}" type="sibTrans" cxnId="{2E3DD60B-D9CE-424E-BA1A-BA7F2556153F}">
      <dgm:prSet/>
      <dgm:spPr/>
      <dgm:t>
        <a:bodyPr/>
        <a:lstStyle/>
        <a:p>
          <a:endParaRPr lang="es-ES"/>
        </a:p>
      </dgm:t>
    </dgm:pt>
    <dgm:pt modelId="{36C47B7B-63F3-45E0-9BC8-7683A7F24575}" type="pres">
      <dgm:prSet presAssocID="{E5F984E6-AE1A-47E6-91B4-8B5A4145C2D1}" presName="Name0" presStyleCnt="0">
        <dgm:presLayoutVars>
          <dgm:dir/>
          <dgm:resizeHandles val="exact"/>
        </dgm:presLayoutVars>
      </dgm:prSet>
      <dgm:spPr/>
    </dgm:pt>
    <dgm:pt modelId="{A224F14A-F722-456E-B273-5BD0B66A2747}" type="pres">
      <dgm:prSet presAssocID="{16057F29-D01A-4FA9-BAD0-DDFB47F9AE33}" presName="composite" presStyleCnt="0"/>
      <dgm:spPr/>
    </dgm:pt>
    <dgm:pt modelId="{5A3AAD4B-092A-4797-ACB5-5FF842C44A3A}" type="pres">
      <dgm:prSet presAssocID="{16057F29-D01A-4FA9-BAD0-DDFB47F9AE33}" presName="rect1" presStyleLbl="trAlignAcc1" presStyleIdx="0" presStyleCnt="4">
        <dgm:presLayoutVars>
          <dgm:bulletEnabled val="1"/>
        </dgm:presLayoutVars>
      </dgm:prSet>
      <dgm:spPr/>
    </dgm:pt>
    <dgm:pt modelId="{8B69DB48-2829-4ECC-A5AD-E5E4A99AF330}" type="pres">
      <dgm:prSet presAssocID="{16057F29-D01A-4FA9-BAD0-DDFB47F9AE33}" presName="rect2" presStyleLbl="fgImgPlace1" presStyleIdx="0" presStyleCnt="4"/>
      <dgm:spPr>
        <a:blipFill rotWithShape="1">
          <a:blip xmlns:r="http://schemas.openxmlformats.org/officeDocument/2006/relationships" r:embed="rId1"/>
          <a:stretch>
            <a:fillRect/>
          </a:stretch>
        </a:blipFill>
      </dgm:spPr>
    </dgm:pt>
    <dgm:pt modelId="{5856811D-A1CB-4E25-80F3-70F165DD21D3}" type="pres">
      <dgm:prSet presAssocID="{F89733F3-D38A-499E-8251-4DAE680F4851}" presName="sibTrans" presStyleCnt="0"/>
      <dgm:spPr/>
    </dgm:pt>
    <dgm:pt modelId="{946AC5B4-451E-40EF-9F16-ADA4A32EA85D}" type="pres">
      <dgm:prSet presAssocID="{5C1F5592-664E-4BF6-9D5D-94D84835EF5A}" presName="composite" presStyleCnt="0"/>
      <dgm:spPr/>
    </dgm:pt>
    <dgm:pt modelId="{38932B54-9CE4-4431-ABEE-406C9A7AF79E}" type="pres">
      <dgm:prSet presAssocID="{5C1F5592-664E-4BF6-9D5D-94D84835EF5A}" presName="rect1" presStyleLbl="trAlignAcc1" presStyleIdx="1" presStyleCnt="4">
        <dgm:presLayoutVars>
          <dgm:bulletEnabled val="1"/>
        </dgm:presLayoutVars>
      </dgm:prSet>
      <dgm:spPr/>
    </dgm:pt>
    <dgm:pt modelId="{ADEEF9BF-8240-4E45-AD35-A79FBD715017}" type="pres">
      <dgm:prSet presAssocID="{5C1F5592-664E-4BF6-9D5D-94D84835EF5A}" presName="rect2" presStyleLbl="fgImgPlace1" presStyleIdx="1" presStyleCnt="4"/>
      <dgm:spPr>
        <a:blipFill rotWithShape="1">
          <a:blip xmlns:r="http://schemas.openxmlformats.org/officeDocument/2006/relationships" r:embed="rId2"/>
          <a:stretch>
            <a:fillRect/>
          </a:stretch>
        </a:blipFill>
      </dgm:spPr>
    </dgm:pt>
    <dgm:pt modelId="{AB7A36FB-30C2-4082-81E3-E44CCC0B86F9}" type="pres">
      <dgm:prSet presAssocID="{33E3A634-9E0F-4078-8453-B5A1FF3BC42A}" presName="sibTrans" presStyleCnt="0"/>
      <dgm:spPr/>
    </dgm:pt>
    <dgm:pt modelId="{38D0C6C9-1E7B-4920-9C90-79426D6B1FD8}" type="pres">
      <dgm:prSet presAssocID="{1150CDB0-ADF9-4353-8F27-1377009CC9CD}" presName="composite" presStyleCnt="0"/>
      <dgm:spPr/>
    </dgm:pt>
    <dgm:pt modelId="{AF37F547-798D-4F82-A951-F54D0BB789D7}" type="pres">
      <dgm:prSet presAssocID="{1150CDB0-ADF9-4353-8F27-1377009CC9CD}" presName="rect1" presStyleLbl="trAlignAcc1" presStyleIdx="2" presStyleCnt="4">
        <dgm:presLayoutVars>
          <dgm:bulletEnabled val="1"/>
        </dgm:presLayoutVars>
      </dgm:prSet>
      <dgm:spPr/>
    </dgm:pt>
    <dgm:pt modelId="{52EB9DE8-0285-42FD-BD30-6F46DB77C65C}" type="pres">
      <dgm:prSet presAssocID="{1150CDB0-ADF9-4353-8F27-1377009CC9CD}" presName="rect2" presStyleLbl="fgImgPlace1" presStyleIdx="2" presStyleCnt="4"/>
      <dgm:spPr>
        <a:blipFill rotWithShape="1">
          <a:blip xmlns:r="http://schemas.openxmlformats.org/officeDocument/2006/relationships" r:embed="rId3"/>
          <a:stretch>
            <a:fillRect/>
          </a:stretch>
        </a:blipFill>
      </dgm:spPr>
    </dgm:pt>
    <dgm:pt modelId="{BE56725E-BE68-484A-8439-9A50461B3D9D}" type="pres">
      <dgm:prSet presAssocID="{B65DBFFF-38CD-4445-AAF2-CB22C5DD1A7D}" presName="sibTrans" presStyleCnt="0"/>
      <dgm:spPr/>
    </dgm:pt>
    <dgm:pt modelId="{7A611739-0098-4669-A991-25B7943981B6}" type="pres">
      <dgm:prSet presAssocID="{B9CED1B7-E158-4686-845C-57249B0505D3}" presName="composite" presStyleCnt="0"/>
      <dgm:spPr/>
    </dgm:pt>
    <dgm:pt modelId="{45445038-CEB1-42D5-96A2-EEBC1EBF1E0C}" type="pres">
      <dgm:prSet presAssocID="{B9CED1B7-E158-4686-845C-57249B0505D3}" presName="rect1" presStyleLbl="trAlignAcc1" presStyleIdx="3" presStyleCnt="4">
        <dgm:presLayoutVars>
          <dgm:bulletEnabled val="1"/>
        </dgm:presLayoutVars>
      </dgm:prSet>
      <dgm:spPr/>
    </dgm:pt>
    <dgm:pt modelId="{3C748F3E-3247-4B97-9434-3A593CB1E3EC}" type="pres">
      <dgm:prSet presAssocID="{B9CED1B7-E158-4686-845C-57249B0505D3}" presName="rect2" presStyleLbl="fgImgPlace1" presStyleIdx="3" presStyleCnt="4"/>
      <dgm:spPr>
        <a:blipFill rotWithShape="1">
          <a:blip xmlns:r="http://schemas.openxmlformats.org/officeDocument/2006/relationships" r:embed="rId4"/>
          <a:stretch>
            <a:fillRect/>
          </a:stretch>
        </a:blipFill>
      </dgm:spPr>
    </dgm:pt>
  </dgm:ptLst>
  <dgm:cxnLst>
    <dgm:cxn modelId="{248E3E03-A394-4743-9A7A-349BAB68170D}" type="presOf" srcId="{E5F984E6-AE1A-47E6-91B4-8B5A4145C2D1}" destId="{36C47B7B-63F3-45E0-9BC8-7683A7F24575}" srcOrd="0" destOrd="0" presId="urn:microsoft.com/office/officeart/2008/layout/PictureStrips"/>
    <dgm:cxn modelId="{2E3DD60B-D9CE-424E-BA1A-BA7F2556153F}" srcId="{E5F984E6-AE1A-47E6-91B4-8B5A4145C2D1}" destId="{1150CDB0-ADF9-4353-8F27-1377009CC9CD}" srcOrd="2" destOrd="0" parTransId="{14F4B6F7-9312-438E-947D-D6B5212E5515}" sibTransId="{B65DBFFF-38CD-4445-AAF2-CB22C5DD1A7D}"/>
    <dgm:cxn modelId="{DCA6A911-75DF-423C-89A0-1C3BBA753BF4}" type="presOf" srcId="{5C1F5592-664E-4BF6-9D5D-94D84835EF5A}" destId="{38932B54-9CE4-4431-ABEE-406C9A7AF79E}" srcOrd="0" destOrd="0" presId="urn:microsoft.com/office/officeart/2008/layout/PictureStrips"/>
    <dgm:cxn modelId="{972D8B2E-E937-4682-AC7E-68200FB391FD}" srcId="{E5F984E6-AE1A-47E6-91B4-8B5A4145C2D1}" destId="{B9CED1B7-E158-4686-845C-57249B0505D3}" srcOrd="3" destOrd="0" parTransId="{C86019C9-647F-4B2A-8BBF-C3949D12E88B}" sibTransId="{8859C374-E95F-46F3-BD20-2288ED5416EF}"/>
    <dgm:cxn modelId="{99640D4D-F32B-4683-B694-62C9F4C9263F}" type="presOf" srcId="{16057F29-D01A-4FA9-BAD0-DDFB47F9AE33}" destId="{5A3AAD4B-092A-4797-ACB5-5FF842C44A3A}" srcOrd="0" destOrd="0" presId="urn:microsoft.com/office/officeart/2008/layout/PictureStrips"/>
    <dgm:cxn modelId="{D767354D-1BC3-42D3-8C5E-B7F6CAD2EAE1}" srcId="{E5F984E6-AE1A-47E6-91B4-8B5A4145C2D1}" destId="{16057F29-D01A-4FA9-BAD0-DDFB47F9AE33}" srcOrd="0" destOrd="0" parTransId="{1AA666DB-D54D-4689-8A8D-413DBE79D73F}" sibTransId="{F89733F3-D38A-499E-8251-4DAE680F4851}"/>
    <dgm:cxn modelId="{ACB7B5AD-B5FE-4F2D-AFFB-FB46F7AB792C}" srcId="{E5F984E6-AE1A-47E6-91B4-8B5A4145C2D1}" destId="{5C1F5592-664E-4BF6-9D5D-94D84835EF5A}" srcOrd="1" destOrd="0" parTransId="{6094B970-8667-44B7-BEC1-506060EFC91C}" sibTransId="{33E3A634-9E0F-4078-8453-B5A1FF3BC42A}"/>
    <dgm:cxn modelId="{480DCEBE-275B-4748-A4F2-B97712DE4D8E}" type="presOf" srcId="{B9CED1B7-E158-4686-845C-57249B0505D3}" destId="{45445038-CEB1-42D5-96A2-EEBC1EBF1E0C}" srcOrd="0" destOrd="0" presId="urn:microsoft.com/office/officeart/2008/layout/PictureStrips"/>
    <dgm:cxn modelId="{E0E3D0CD-938D-4AAB-B552-2CB0FCFD66EB}" type="presOf" srcId="{1150CDB0-ADF9-4353-8F27-1377009CC9CD}" destId="{AF37F547-798D-4F82-A951-F54D0BB789D7}" srcOrd="0" destOrd="0" presId="urn:microsoft.com/office/officeart/2008/layout/PictureStrips"/>
    <dgm:cxn modelId="{AECAF41C-49A0-455A-9649-5C7BD979FE54}" type="presParOf" srcId="{36C47B7B-63F3-45E0-9BC8-7683A7F24575}" destId="{A224F14A-F722-456E-B273-5BD0B66A2747}" srcOrd="0" destOrd="0" presId="urn:microsoft.com/office/officeart/2008/layout/PictureStrips"/>
    <dgm:cxn modelId="{B47F0893-262F-4076-903A-7F38660F611C}" type="presParOf" srcId="{A224F14A-F722-456E-B273-5BD0B66A2747}" destId="{5A3AAD4B-092A-4797-ACB5-5FF842C44A3A}" srcOrd="0" destOrd="0" presId="urn:microsoft.com/office/officeart/2008/layout/PictureStrips"/>
    <dgm:cxn modelId="{5083E4D6-A3B5-42BF-919D-3D0C1AA1443B}" type="presParOf" srcId="{A224F14A-F722-456E-B273-5BD0B66A2747}" destId="{8B69DB48-2829-4ECC-A5AD-E5E4A99AF330}" srcOrd="1" destOrd="0" presId="urn:microsoft.com/office/officeart/2008/layout/PictureStrips"/>
    <dgm:cxn modelId="{600ED3D7-0138-49EF-977E-3AB6189A7AC3}" type="presParOf" srcId="{36C47B7B-63F3-45E0-9BC8-7683A7F24575}" destId="{5856811D-A1CB-4E25-80F3-70F165DD21D3}" srcOrd="1" destOrd="0" presId="urn:microsoft.com/office/officeart/2008/layout/PictureStrips"/>
    <dgm:cxn modelId="{642A8A56-F9B5-43F3-B3B0-1477F04DD2A7}" type="presParOf" srcId="{36C47B7B-63F3-45E0-9BC8-7683A7F24575}" destId="{946AC5B4-451E-40EF-9F16-ADA4A32EA85D}" srcOrd="2" destOrd="0" presId="urn:microsoft.com/office/officeart/2008/layout/PictureStrips"/>
    <dgm:cxn modelId="{9B9BCFBD-86B3-4992-B938-EA5BDCC37BB9}" type="presParOf" srcId="{946AC5B4-451E-40EF-9F16-ADA4A32EA85D}" destId="{38932B54-9CE4-4431-ABEE-406C9A7AF79E}" srcOrd="0" destOrd="0" presId="urn:microsoft.com/office/officeart/2008/layout/PictureStrips"/>
    <dgm:cxn modelId="{D19EB707-183B-4143-B816-A52C7DB77680}" type="presParOf" srcId="{946AC5B4-451E-40EF-9F16-ADA4A32EA85D}" destId="{ADEEF9BF-8240-4E45-AD35-A79FBD715017}" srcOrd="1" destOrd="0" presId="urn:microsoft.com/office/officeart/2008/layout/PictureStrips"/>
    <dgm:cxn modelId="{9FE7E7CF-E08B-49EE-B083-73B681A059CD}" type="presParOf" srcId="{36C47B7B-63F3-45E0-9BC8-7683A7F24575}" destId="{AB7A36FB-30C2-4082-81E3-E44CCC0B86F9}" srcOrd="3" destOrd="0" presId="urn:microsoft.com/office/officeart/2008/layout/PictureStrips"/>
    <dgm:cxn modelId="{797D4510-BDDC-445A-947F-A6C742ABC1D4}" type="presParOf" srcId="{36C47B7B-63F3-45E0-9BC8-7683A7F24575}" destId="{38D0C6C9-1E7B-4920-9C90-79426D6B1FD8}" srcOrd="4" destOrd="0" presId="urn:microsoft.com/office/officeart/2008/layout/PictureStrips"/>
    <dgm:cxn modelId="{D430EFE0-3DB6-44ED-BA62-BFA112FB05A3}" type="presParOf" srcId="{38D0C6C9-1E7B-4920-9C90-79426D6B1FD8}" destId="{AF37F547-798D-4F82-A951-F54D0BB789D7}" srcOrd="0" destOrd="0" presId="urn:microsoft.com/office/officeart/2008/layout/PictureStrips"/>
    <dgm:cxn modelId="{5B14827E-E4C7-4044-9F00-F5A1EC17B6E0}" type="presParOf" srcId="{38D0C6C9-1E7B-4920-9C90-79426D6B1FD8}" destId="{52EB9DE8-0285-42FD-BD30-6F46DB77C65C}" srcOrd="1" destOrd="0" presId="urn:microsoft.com/office/officeart/2008/layout/PictureStrips"/>
    <dgm:cxn modelId="{BD6F872F-6F39-4481-A794-F8E71EC8C011}" type="presParOf" srcId="{36C47B7B-63F3-45E0-9BC8-7683A7F24575}" destId="{BE56725E-BE68-484A-8439-9A50461B3D9D}" srcOrd="5" destOrd="0" presId="urn:microsoft.com/office/officeart/2008/layout/PictureStrips"/>
    <dgm:cxn modelId="{EB68EF00-725F-4B6A-B161-5124920CB57D}" type="presParOf" srcId="{36C47B7B-63F3-45E0-9BC8-7683A7F24575}" destId="{7A611739-0098-4669-A991-25B7943981B6}" srcOrd="6" destOrd="0" presId="urn:microsoft.com/office/officeart/2008/layout/PictureStrips"/>
    <dgm:cxn modelId="{218DADB5-410D-4A9B-9B85-34193C4F6F2D}" type="presParOf" srcId="{7A611739-0098-4669-A991-25B7943981B6}" destId="{45445038-CEB1-42D5-96A2-EEBC1EBF1E0C}" srcOrd="0" destOrd="0" presId="urn:microsoft.com/office/officeart/2008/layout/PictureStrips"/>
    <dgm:cxn modelId="{2B91F35F-244A-41E5-97D9-74550564C1A7}" type="presParOf" srcId="{7A611739-0098-4669-A991-25B7943981B6}" destId="{3C748F3E-3247-4B97-9434-3A593CB1E3EC}"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35F20AF-D352-4A4E-85D9-3867E84F1CFB}" type="doc">
      <dgm:prSet loTypeId="urn:microsoft.com/office/officeart/2005/8/layout/cycle2" loCatId="cycle" qsTypeId="urn:microsoft.com/office/officeart/2005/8/quickstyle/simple3" qsCatId="simple" csTypeId="urn:microsoft.com/office/officeart/2005/8/colors/colorful1" csCatId="colorful" phldr="1"/>
      <dgm:spPr/>
      <dgm:t>
        <a:bodyPr/>
        <a:lstStyle/>
        <a:p>
          <a:endParaRPr lang="es-ES"/>
        </a:p>
      </dgm:t>
    </dgm:pt>
    <dgm:pt modelId="{75DFA8E9-EDFB-4EF6-BB94-ADD51BBFD35C}">
      <dgm:prSet phldrT="[Texto]"/>
      <dgm:spPr>
        <a:solidFill>
          <a:schemeClr val="accent1">
            <a:lumMod val="60000"/>
            <a:lumOff val="40000"/>
          </a:schemeClr>
        </a:solidFill>
      </dgm:spPr>
      <dgm:t>
        <a:bodyPr/>
        <a:lstStyle/>
        <a:p>
          <a:r>
            <a:rPr lang="es-ES" dirty="0"/>
            <a:t>LECTURA Y ESCRITURA </a:t>
          </a:r>
        </a:p>
      </dgm:t>
    </dgm:pt>
    <dgm:pt modelId="{F7C9150A-F612-422F-A385-80ACB938D742}" type="parTrans" cxnId="{56FC59EE-9C2B-4A8F-88DD-C070F1815F08}">
      <dgm:prSet/>
      <dgm:spPr/>
      <dgm:t>
        <a:bodyPr/>
        <a:lstStyle/>
        <a:p>
          <a:endParaRPr lang="es-ES"/>
        </a:p>
      </dgm:t>
    </dgm:pt>
    <dgm:pt modelId="{EDA30619-BB8D-47A6-B22D-17A9604E8D32}" type="sibTrans" cxnId="{56FC59EE-9C2B-4A8F-88DD-C070F1815F08}">
      <dgm:prSet/>
      <dgm:spPr>
        <a:solidFill>
          <a:schemeClr val="tx2">
            <a:lumMod val="75000"/>
          </a:schemeClr>
        </a:solidFill>
      </dgm:spPr>
      <dgm:t>
        <a:bodyPr/>
        <a:lstStyle/>
        <a:p>
          <a:endParaRPr lang="es-ES"/>
        </a:p>
      </dgm:t>
    </dgm:pt>
    <dgm:pt modelId="{4C1595BC-1BB6-43DE-861E-0F4D84EEE5F3}">
      <dgm:prSet phldrT="[Texto]"/>
      <dgm:spPr/>
      <dgm:t>
        <a:bodyPr/>
        <a:lstStyle/>
        <a:p>
          <a:r>
            <a:rPr lang="es-ES" dirty="0"/>
            <a:t>Problema Psicológico: universo mental, acto comunicativo.</a:t>
          </a:r>
        </a:p>
      </dgm:t>
    </dgm:pt>
    <dgm:pt modelId="{C212A192-AC2A-4EE8-BF75-F1692F5473E0}" type="parTrans" cxnId="{B5031CBB-D945-4744-A7D0-4A6497EFBCDD}">
      <dgm:prSet/>
      <dgm:spPr/>
      <dgm:t>
        <a:bodyPr/>
        <a:lstStyle/>
        <a:p>
          <a:endParaRPr lang="es-ES"/>
        </a:p>
      </dgm:t>
    </dgm:pt>
    <dgm:pt modelId="{29AA078C-B4A1-4D67-BD66-0281ABF69FF3}" type="sibTrans" cxnId="{B5031CBB-D945-4744-A7D0-4A6497EFBCDD}">
      <dgm:prSet/>
      <dgm:spPr>
        <a:solidFill>
          <a:schemeClr val="tx2">
            <a:lumMod val="75000"/>
          </a:schemeClr>
        </a:solidFill>
      </dgm:spPr>
      <dgm:t>
        <a:bodyPr/>
        <a:lstStyle/>
        <a:p>
          <a:endParaRPr lang="es-ES"/>
        </a:p>
      </dgm:t>
    </dgm:pt>
    <dgm:pt modelId="{7E1CE5B0-DF40-4090-BC79-2E19C84750C9}">
      <dgm:prSet phldrT="[Texto]"/>
      <dgm:spPr/>
      <dgm:t>
        <a:bodyPr/>
        <a:lstStyle/>
        <a:p>
          <a:r>
            <a:rPr lang="es-ES" dirty="0"/>
            <a:t>Problema didáctico: metodologías, estrategias y motivaciones</a:t>
          </a:r>
        </a:p>
      </dgm:t>
    </dgm:pt>
    <dgm:pt modelId="{C9B49B9C-CB54-4EE9-9E8E-A71FC5674C3F}" type="parTrans" cxnId="{1E1A0D70-B8F2-4F47-802B-010679FE4BA2}">
      <dgm:prSet/>
      <dgm:spPr/>
      <dgm:t>
        <a:bodyPr/>
        <a:lstStyle/>
        <a:p>
          <a:endParaRPr lang="es-ES"/>
        </a:p>
      </dgm:t>
    </dgm:pt>
    <dgm:pt modelId="{2DA9EDB1-563D-4DB8-99D4-EB1CE75F9A08}" type="sibTrans" cxnId="{1E1A0D70-B8F2-4F47-802B-010679FE4BA2}">
      <dgm:prSet/>
      <dgm:spPr>
        <a:solidFill>
          <a:schemeClr val="tx2">
            <a:lumMod val="75000"/>
          </a:schemeClr>
        </a:solidFill>
      </dgm:spPr>
      <dgm:t>
        <a:bodyPr/>
        <a:lstStyle/>
        <a:p>
          <a:endParaRPr lang="es-ES"/>
        </a:p>
      </dgm:t>
    </dgm:pt>
    <dgm:pt modelId="{7FD8034D-995D-4EF9-9F28-33FCF8B1382D}">
      <dgm:prSet phldrT="[Texto]"/>
      <dgm:spPr/>
      <dgm:t>
        <a:bodyPr/>
        <a:lstStyle/>
        <a:p>
          <a:r>
            <a:rPr lang="es-ES" dirty="0"/>
            <a:t>Problema pedagógico: El saber educativo</a:t>
          </a:r>
        </a:p>
      </dgm:t>
    </dgm:pt>
    <dgm:pt modelId="{CAF4C3F0-F435-4376-994F-C70C660D5045}" type="parTrans" cxnId="{F947C7C0-155D-4EB7-8BC2-316B5C01F18E}">
      <dgm:prSet/>
      <dgm:spPr/>
      <dgm:t>
        <a:bodyPr/>
        <a:lstStyle/>
        <a:p>
          <a:endParaRPr lang="es-ES"/>
        </a:p>
      </dgm:t>
    </dgm:pt>
    <dgm:pt modelId="{DE33465F-61E0-40D1-B96A-B8F4CC00C7D4}" type="sibTrans" cxnId="{F947C7C0-155D-4EB7-8BC2-316B5C01F18E}">
      <dgm:prSet/>
      <dgm:spPr>
        <a:solidFill>
          <a:schemeClr val="tx2">
            <a:lumMod val="75000"/>
          </a:schemeClr>
        </a:solidFill>
      </dgm:spPr>
      <dgm:t>
        <a:bodyPr/>
        <a:lstStyle/>
        <a:p>
          <a:endParaRPr lang="es-ES"/>
        </a:p>
      </dgm:t>
    </dgm:pt>
    <dgm:pt modelId="{B122C04C-B9AB-482A-A68E-A5E20F35A343}">
      <dgm:prSet phldrT="[Texto]"/>
      <dgm:spPr/>
      <dgm:t>
        <a:bodyPr/>
        <a:lstStyle/>
        <a:p>
          <a:r>
            <a:rPr lang="es-ES" dirty="0"/>
            <a:t>Problema lingüístico: Sentido del texto.</a:t>
          </a:r>
        </a:p>
      </dgm:t>
    </dgm:pt>
    <dgm:pt modelId="{2FB3726E-3E17-43BF-8E19-605B98738EB0}" type="parTrans" cxnId="{F203CC3A-B0EB-4E4D-B12E-1E0F023C25DA}">
      <dgm:prSet/>
      <dgm:spPr/>
      <dgm:t>
        <a:bodyPr/>
        <a:lstStyle/>
        <a:p>
          <a:endParaRPr lang="es-ES"/>
        </a:p>
      </dgm:t>
    </dgm:pt>
    <dgm:pt modelId="{99C5A4EC-27A1-46F3-B8F9-AD2590648853}" type="sibTrans" cxnId="{F203CC3A-B0EB-4E4D-B12E-1E0F023C25DA}">
      <dgm:prSet/>
      <dgm:spPr>
        <a:solidFill>
          <a:schemeClr val="tx2">
            <a:lumMod val="75000"/>
          </a:schemeClr>
        </a:solidFill>
      </dgm:spPr>
      <dgm:t>
        <a:bodyPr/>
        <a:lstStyle/>
        <a:p>
          <a:endParaRPr lang="es-ES"/>
        </a:p>
      </dgm:t>
    </dgm:pt>
    <dgm:pt modelId="{93E399B5-39AF-4320-B6BB-56AF8A85415A}" type="pres">
      <dgm:prSet presAssocID="{335F20AF-D352-4A4E-85D9-3867E84F1CFB}" presName="cycle" presStyleCnt="0">
        <dgm:presLayoutVars>
          <dgm:dir/>
          <dgm:resizeHandles val="exact"/>
        </dgm:presLayoutVars>
      </dgm:prSet>
      <dgm:spPr/>
    </dgm:pt>
    <dgm:pt modelId="{3D2FE347-F6E3-4789-AB6F-42A6886F856F}" type="pres">
      <dgm:prSet presAssocID="{75DFA8E9-EDFB-4EF6-BB94-ADD51BBFD35C}" presName="node" presStyleLbl="node1" presStyleIdx="0" presStyleCnt="5">
        <dgm:presLayoutVars>
          <dgm:bulletEnabled val="1"/>
        </dgm:presLayoutVars>
      </dgm:prSet>
      <dgm:spPr/>
    </dgm:pt>
    <dgm:pt modelId="{D85F567E-721B-4CE3-83B7-E3DB048A3FCC}" type="pres">
      <dgm:prSet presAssocID="{EDA30619-BB8D-47A6-B22D-17A9604E8D32}" presName="sibTrans" presStyleLbl="sibTrans2D1" presStyleIdx="0" presStyleCnt="5"/>
      <dgm:spPr/>
    </dgm:pt>
    <dgm:pt modelId="{5E6ABEAD-ABBB-4002-AA7B-596B7799C769}" type="pres">
      <dgm:prSet presAssocID="{EDA30619-BB8D-47A6-B22D-17A9604E8D32}" presName="connectorText" presStyleLbl="sibTrans2D1" presStyleIdx="0" presStyleCnt="5"/>
      <dgm:spPr/>
    </dgm:pt>
    <dgm:pt modelId="{E9E2B179-95EB-459D-ACDB-17CFE362CD2A}" type="pres">
      <dgm:prSet presAssocID="{4C1595BC-1BB6-43DE-861E-0F4D84EEE5F3}" presName="node" presStyleLbl="node1" presStyleIdx="1" presStyleCnt="5">
        <dgm:presLayoutVars>
          <dgm:bulletEnabled val="1"/>
        </dgm:presLayoutVars>
      </dgm:prSet>
      <dgm:spPr/>
    </dgm:pt>
    <dgm:pt modelId="{1E71EC85-2C2F-477C-A817-8BB50392AA60}" type="pres">
      <dgm:prSet presAssocID="{29AA078C-B4A1-4D67-BD66-0281ABF69FF3}" presName="sibTrans" presStyleLbl="sibTrans2D1" presStyleIdx="1" presStyleCnt="5"/>
      <dgm:spPr/>
    </dgm:pt>
    <dgm:pt modelId="{C752DA3D-A01C-4342-A4ED-1DD99A38825D}" type="pres">
      <dgm:prSet presAssocID="{29AA078C-B4A1-4D67-BD66-0281ABF69FF3}" presName="connectorText" presStyleLbl="sibTrans2D1" presStyleIdx="1" presStyleCnt="5"/>
      <dgm:spPr/>
    </dgm:pt>
    <dgm:pt modelId="{3DE27027-7737-4F35-9D1E-262D052B0AB4}" type="pres">
      <dgm:prSet presAssocID="{7E1CE5B0-DF40-4090-BC79-2E19C84750C9}" presName="node" presStyleLbl="node1" presStyleIdx="2" presStyleCnt="5" custRadScaleRad="105271" custRadScaleInc="-22003">
        <dgm:presLayoutVars>
          <dgm:bulletEnabled val="1"/>
        </dgm:presLayoutVars>
      </dgm:prSet>
      <dgm:spPr/>
    </dgm:pt>
    <dgm:pt modelId="{8D698370-9657-42DE-B0DE-5C97D4CDEC98}" type="pres">
      <dgm:prSet presAssocID="{2DA9EDB1-563D-4DB8-99D4-EB1CE75F9A08}" presName="sibTrans" presStyleLbl="sibTrans2D1" presStyleIdx="2" presStyleCnt="5"/>
      <dgm:spPr/>
    </dgm:pt>
    <dgm:pt modelId="{35C8477E-35A1-4691-A8F1-9F86740A8F7D}" type="pres">
      <dgm:prSet presAssocID="{2DA9EDB1-563D-4DB8-99D4-EB1CE75F9A08}" presName="connectorText" presStyleLbl="sibTrans2D1" presStyleIdx="2" presStyleCnt="5"/>
      <dgm:spPr/>
    </dgm:pt>
    <dgm:pt modelId="{B7EB93FD-9CB4-4B66-96D8-DC38668DB244}" type="pres">
      <dgm:prSet presAssocID="{7FD8034D-995D-4EF9-9F28-33FCF8B1382D}" presName="node" presStyleLbl="node1" presStyleIdx="3" presStyleCnt="5">
        <dgm:presLayoutVars>
          <dgm:bulletEnabled val="1"/>
        </dgm:presLayoutVars>
      </dgm:prSet>
      <dgm:spPr/>
    </dgm:pt>
    <dgm:pt modelId="{0E877A24-1A7A-473E-A744-7E29948C3E33}" type="pres">
      <dgm:prSet presAssocID="{DE33465F-61E0-40D1-B96A-B8F4CC00C7D4}" presName="sibTrans" presStyleLbl="sibTrans2D1" presStyleIdx="3" presStyleCnt="5"/>
      <dgm:spPr/>
    </dgm:pt>
    <dgm:pt modelId="{FEE3ED7F-2EAD-4C40-AEC3-6631F6DCBC52}" type="pres">
      <dgm:prSet presAssocID="{DE33465F-61E0-40D1-B96A-B8F4CC00C7D4}" presName="connectorText" presStyleLbl="sibTrans2D1" presStyleIdx="3" presStyleCnt="5"/>
      <dgm:spPr/>
    </dgm:pt>
    <dgm:pt modelId="{014A9387-DF51-474D-9FF9-A46DECE5DD2C}" type="pres">
      <dgm:prSet presAssocID="{B122C04C-B9AB-482A-A68E-A5E20F35A343}" presName="node" presStyleLbl="node1" presStyleIdx="4" presStyleCnt="5">
        <dgm:presLayoutVars>
          <dgm:bulletEnabled val="1"/>
        </dgm:presLayoutVars>
      </dgm:prSet>
      <dgm:spPr/>
    </dgm:pt>
    <dgm:pt modelId="{214BFD22-E70E-4B7E-B6DA-C39C8645E9B3}" type="pres">
      <dgm:prSet presAssocID="{99C5A4EC-27A1-46F3-B8F9-AD2590648853}" presName="sibTrans" presStyleLbl="sibTrans2D1" presStyleIdx="4" presStyleCnt="5"/>
      <dgm:spPr/>
    </dgm:pt>
    <dgm:pt modelId="{E51AC226-7A02-432B-8249-715105BDF9CF}" type="pres">
      <dgm:prSet presAssocID="{99C5A4EC-27A1-46F3-B8F9-AD2590648853}" presName="connectorText" presStyleLbl="sibTrans2D1" presStyleIdx="4" presStyleCnt="5"/>
      <dgm:spPr/>
    </dgm:pt>
  </dgm:ptLst>
  <dgm:cxnLst>
    <dgm:cxn modelId="{D72EB024-020B-4493-96E3-E8F5689A1BCC}" type="presOf" srcId="{2DA9EDB1-563D-4DB8-99D4-EB1CE75F9A08}" destId="{35C8477E-35A1-4691-A8F1-9F86740A8F7D}" srcOrd="1" destOrd="0" presId="urn:microsoft.com/office/officeart/2005/8/layout/cycle2"/>
    <dgm:cxn modelId="{F203CC3A-B0EB-4E4D-B12E-1E0F023C25DA}" srcId="{335F20AF-D352-4A4E-85D9-3867E84F1CFB}" destId="{B122C04C-B9AB-482A-A68E-A5E20F35A343}" srcOrd="4" destOrd="0" parTransId="{2FB3726E-3E17-43BF-8E19-605B98738EB0}" sibTransId="{99C5A4EC-27A1-46F3-B8F9-AD2590648853}"/>
    <dgm:cxn modelId="{B11E9E41-AD2A-44C9-BB15-79CFEC73F632}" type="presOf" srcId="{DE33465F-61E0-40D1-B96A-B8F4CC00C7D4}" destId="{0E877A24-1A7A-473E-A744-7E29948C3E33}" srcOrd="0" destOrd="0" presId="urn:microsoft.com/office/officeart/2005/8/layout/cycle2"/>
    <dgm:cxn modelId="{1E1A0D70-B8F2-4F47-802B-010679FE4BA2}" srcId="{335F20AF-D352-4A4E-85D9-3867E84F1CFB}" destId="{7E1CE5B0-DF40-4090-BC79-2E19C84750C9}" srcOrd="2" destOrd="0" parTransId="{C9B49B9C-CB54-4EE9-9E8E-A71FC5674C3F}" sibTransId="{2DA9EDB1-563D-4DB8-99D4-EB1CE75F9A08}"/>
    <dgm:cxn modelId="{A92FBD70-FF68-423F-9639-349362FB24B4}" type="presOf" srcId="{99C5A4EC-27A1-46F3-B8F9-AD2590648853}" destId="{E51AC226-7A02-432B-8249-715105BDF9CF}" srcOrd="1" destOrd="0" presId="urn:microsoft.com/office/officeart/2005/8/layout/cycle2"/>
    <dgm:cxn modelId="{83658C54-7566-4831-966F-2BA9D149C3E3}" type="presOf" srcId="{29AA078C-B4A1-4D67-BD66-0281ABF69FF3}" destId="{C752DA3D-A01C-4342-A4ED-1DD99A38825D}" srcOrd="1" destOrd="0" presId="urn:microsoft.com/office/officeart/2005/8/layout/cycle2"/>
    <dgm:cxn modelId="{B211D27E-B855-4013-A770-815AB6108E7A}" type="presOf" srcId="{2DA9EDB1-563D-4DB8-99D4-EB1CE75F9A08}" destId="{8D698370-9657-42DE-B0DE-5C97D4CDEC98}" srcOrd="0" destOrd="0" presId="urn:microsoft.com/office/officeart/2005/8/layout/cycle2"/>
    <dgm:cxn modelId="{D97D2083-88E3-4B50-919B-318D7E259D1E}" type="presOf" srcId="{EDA30619-BB8D-47A6-B22D-17A9604E8D32}" destId="{D85F567E-721B-4CE3-83B7-E3DB048A3FCC}" srcOrd="0" destOrd="0" presId="urn:microsoft.com/office/officeart/2005/8/layout/cycle2"/>
    <dgm:cxn modelId="{6AE1F1A2-3307-4DED-A941-B226E0BA8138}" type="presOf" srcId="{DE33465F-61E0-40D1-B96A-B8F4CC00C7D4}" destId="{FEE3ED7F-2EAD-4C40-AEC3-6631F6DCBC52}" srcOrd="1" destOrd="0" presId="urn:microsoft.com/office/officeart/2005/8/layout/cycle2"/>
    <dgm:cxn modelId="{189731B2-517E-42D2-A8FF-CE5BBF35F3E9}" type="presOf" srcId="{75DFA8E9-EDFB-4EF6-BB94-ADD51BBFD35C}" destId="{3D2FE347-F6E3-4789-AB6F-42A6886F856F}" srcOrd="0" destOrd="0" presId="urn:microsoft.com/office/officeart/2005/8/layout/cycle2"/>
    <dgm:cxn modelId="{B5031CBB-D945-4744-A7D0-4A6497EFBCDD}" srcId="{335F20AF-D352-4A4E-85D9-3867E84F1CFB}" destId="{4C1595BC-1BB6-43DE-861E-0F4D84EEE5F3}" srcOrd="1" destOrd="0" parTransId="{C212A192-AC2A-4EE8-BF75-F1692F5473E0}" sibTransId="{29AA078C-B4A1-4D67-BD66-0281ABF69FF3}"/>
    <dgm:cxn modelId="{F947C7C0-155D-4EB7-8BC2-316B5C01F18E}" srcId="{335F20AF-D352-4A4E-85D9-3867E84F1CFB}" destId="{7FD8034D-995D-4EF9-9F28-33FCF8B1382D}" srcOrd="3" destOrd="0" parTransId="{CAF4C3F0-F435-4376-994F-C70C660D5045}" sibTransId="{DE33465F-61E0-40D1-B96A-B8F4CC00C7D4}"/>
    <dgm:cxn modelId="{F19ABBD0-1E23-4308-BF16-5060BDB07D45}" type="presOf" srcId="{99C5A4EC-27A1-46F3-B8F9-AD2590648853}" destId="{214BFD22-E70E-4B7E-B6DA-C39C8645E9B3}" srcOrd="0" destOrd="0" presId="urn:microsoft.com/office/officeart/2005/8/layout/cycle2"/>
    <dgm:cxn modelId="{4B8061D1-BF57-4DBA-9199-F330B310A3A0}" type="presOf" srcId="{B122C04C-B9AB-482A-A68E-A5E20F35A343}" destId="{014A9387-DF51-474D-9FF9-A46DECE5DD2C}" srcOrd="0" destOrd="0" presId="urn:microsoft.com/office/officeart/2005/8/layout/cycle2"/>
    <dgm:cxn modelId="{F21BB7D1-5AA5-4C5B-A0DB-6293B9D68A23}" type="presOf" srcId="{EDA30619-BB8D-47A6-B22D-17A9604E8D32}" destId="{5E6ABEAD-ABBB-4002-AA7B-596B7799C769}" srcOrd="1" destOrd="0" presId="urn:microsoft.com/office/officeart/2005/8/layout/cycle2"/>
    <dgm:cxn modelId="{8D31C2D3-A5D6-4A42-8292-78B1F4D7B16A}" type="presOf" srcId="{29AA078C-B4A1-4D67-BD66-0281ABF69FF3}" destId="{1E71EC85-2C2F-477C-A817-8BB50392AA60}" srcOrd="0" destOrd="0" presId="urn:microsoft.com/office/officeart/2005/8/layout/cycle2"/>
    <dgm:cxn modelId="{DA9638E1-904D-4881-B27A-14730E40B1A3}" type="presOf" srcId="{7FD8034D-995D-4EF9-9F28-33FCF8B1382D}" destId="{B7EB93FD-9CB4-4B66-96D8-DC38668DB244}" srcOrd="0" destOrd="0" presId="urn:microsoft.com/office/officeart/2005/8/layout/cycle2"/>
    <dgm:cxn modelId="{39D935EA-4B1F-45F9-9DAD-D329B594EEF0}" type="presOf" srcId="{7E1CE5B0-DF40-4090-BC79-2E19C84750C9}" destId="{3DE27027-7737-4F35-9D1E-262D052B0AB4}" srcOrd="0" destOrd="0" presId="urn:microsoft.com/office/officeart/2005/8/layout/cycle2"/>
    <dgm:cxn modelId="{56FC59EE-9C2B-4A8F-88DD-C070F1815F08}" srcId="{335F20AF-D352-4A4E-85D9-3867E84F1CFB}" destId="{75DFA8E9-EDFB-4EF6-BB94-ADD51BBFD35C}" srcOrd="0" destOrd="0" parTransId="{F7C9150A-F612-422F-A385-80ACB938D742}" sibTransId="{EDA30619-BB8D-47A6-B22D-17A9604E8D32}"/>
    <dgm:cxn modelId="{BB0417F2-8258-44B8-A7F2-D32AB4378644}" type="presOf" srcId="{335F20AF-D352-4A4E-85D9-3867E84F1CFB}" destId="{93E399B5-39AF-4320-B6BB-56AF8A85415A}" srcOrd="0" destOrd="0" presId="urn:microsoft.com/office/officeart/2005/8/layout/cycle2"/>
    <dgm:cxn modelId="{6A0461FF-29F6-4304-A982-8FE006251960}" type="presOf" srcId="{4C1595BC-1BB6-43DE-861E-0F4D84EEE5F3}" destId="{E9E2B179-95EB-459D-ACDB-17CFE362CD2A}" srcOrd="0" destOrd="0" presId="urn:microsoft.com/office/officeart/2005/8/layout/cycle2"/>
    <dgm:cxn modelId="{BA6B1659-541B-48BE-887B-4BD457D64FC7}" type="presParOf" srcId="{93E399B5-39AF-4320-B6BB-56AF8A85415A}" destId="{3D2FE347-F6E3-4789-AB6F-42A6886F856F}" srcOrd="0" destOrd="0" presId="urn:microsoft.com/office/officeart/2005/8/layout/cycle2"/>
    <dgm:cxn modelId="{0A7D69DB-6AE5-446D-8590-BF76E288AE98}" type="presParOf" srcId="{93E399B5-39AF-4320-B6BB-56AF8A85415A}" destId="{D85F567E-721B-4CE3-83B7-E3DB048A3FCC}" srcOrd="1" destOrd="0" presId="urn:microsoft.com/office/officeart/2005/8/layout/cycle2"/>
    <dgm:cxn modelId="{F7BD6F1B-B1DC-455B-8BC6-491040A26F30}" type="presParOf" srcId="{D85F567E-721B-4CE3-83B7-E3DB048A3FCC}" destId="{5E6ABEAD-ABBB-4002-AA7B-596B7799C769}" srcOrd="0" destOrd="0" presId="urn:microsoft.com/office/officeart/2005/8/layout/cycle2"/>
    <dgm:cxn modelId="{337FD64E-CE2F-45BF-A9BF-69A5A58C6DC5}" type="presParOf" srcId="{93E399B5-39AF-4320-B6BB-56AF8A85415A}" destId="{E9E2B179-95EB-459D-ACDB-17CFE362CD2A}" srcOrd="2" destOrd="0" presId="urn:microsoft.com/office/officeart/2005/8/layout/cycle2"/>
    <dgm:cxn modelId="{79E8626B-ED94-47F2-8E81-FDB65E9416BE}" type="presParOf" srcId="{93E399B5-39AF-4320-B6BB-56AF8A85415A}" destId="{1E71EC85-2C2F-477C-A817-8BB50392AA60}" srcOrd="3" destOrd="0" presId="urn:microsoft.com/office/officeart/2005/8/layout/cycle2"/>
    <dgm:cxn modelId="{EA599002-9F1E-4155-9208-E059FF7D4CA2}" type="presParOf" srcId="{1E71EC85-2C2F-477C-A817-8BB50392AA60}" destId="{C752DA3D-A01C-4342-A4ED-1DD99A38825D}" srcOrd="0" destOrd="0" presId="urn:microsoft.com/office/officeart/2005/8/layout/cycle2"/>
    <dgm:cxn modelId="{40E9DCEB-6C6A-45AB-852A-00F28F31A5FF}" type="presParOf" srcId="{93E399B5-39AF-4320-B6BB-56AF8A85415A}" destId="{3DE27027-7737-4F35-9D1E-262D052B0AB4}" srcOrd="4" destOrd="0" presId="urn:microsoft.com/office/officeart/2005/8/layout/cycle2"/>
    <dgm:cxn modelId="{46C88EA8-9BF4-4143-BDF4-3937B87C7A69}" type="presParOf" srcId="{93E399B5-39AF-4320-B6BB-56AF8A85415A}" destId="{8D698370-9657-42DE-B0DE-5C97D4CDEC98}" srcOrd="5" destOrd="0" presId="urn:microsoft.com/office/officeart/2005/8/layout/cycle2"/>
    <dgm:cxn modelId="{E0E58F72-FF81-4FFE-9A77-EF2EC8E07666}" type="presParOf" srcId="{8D698370-9657-42DE-B0DE-5C97D4CDEC98}" destId="{35C8477E-35A1-4691-A8F1-9F86740A8F7D}" srcOrd="0" destOrd="0" presId="urn:microsoft.com/office/officeart/2005/8/layout/cycle2"/>
    <dgm:cxn modelId="{C0FBDCB2-E394-43EE-86EA-E36591873A62}" type="presParOf" srcId="{93E399B5-39AF-4320-B6BB-56AF8A85415A}" destId="{B7EB93FD-9CB4-4B66-96D8-DC38668DB244}" srcOrd="6" destOrd="0" presId="urn:microsoft.com/office/officeart/2005/8/layout/cycle2"/>
    <dgm:cxn modelId="{64B66706-2B5B-4E9B-9B03-D01313443679}" type="presParOf" srcId="{93E399B5-39AF-4320-B6BB-56AF8A85415A}" destId="{0E877A24-1A7A-473E-A744-7E29948C3E33}" srcOrd="7" destOrd="0" presId="urn:microsoft.com/office/officeart/2005/8/layout/cycle2"/>
    <dgm:cxn modelId="{4F2A290E-2C6B-4E9E-A5B0-B5AEC0FB7BF9}" type="presParOf" srcId="{0E877A24-1A7A-473E-A744-7E29948C3E33}" destId="{FEE3ED7F-2EAD-4C40-AEC3-6631F6DCBC52}" srcOrd="0" destOrd="0" presId="urn:microsoft.com/office/officeart/2005/8/layout/cycle2"/>
    <dgm:cxn modelId="{36BEDFC3-5D15-4320-A22F-31529172024A}" type="presParOf" srcId="{93E399B5-39AF-4320-B6BB-56AF8A85415A}" destId="{014A9387-DF51-474D-9FF9-A46DECE5DD2C}" srcOrd="8" destOrd="0" presId="urn:microsoft.com/office/officeart/2005/8/layout/cycle2"/>
    <dgm:cxn modelId="{561C7F95-8B3A-4755-B8E8-C82DFA45B160}" type="presParOf" srcId="{93E399B5-39AF-4320-B6BB-56AF8A85415A}" destId="{214BFD22-E70E-4B7E-B6DA-C39C8645E9B3}" srcOrd="9" destOrd="0" presId="urn:microsoft.com/office/officeart/2005/8/layout/cycle2"/>
    <dgm:cxn modelId="{6DB398AA-AC3F-43FA-8DF6-CEDD500CC648}" type="presParOf" srcId="{214BFD22-E70E-4B7E-B6DA-C39C8645E9B3}" destId="{E51AC226-7A02-432B-8249-715105BDF9CF}"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B240ED5-A20A-4A86-83A6-AE7A9CC0A00C}" type="doc">
      <dgm:prSet loTypeId="urn:microsoft.com/office/officeart/2005/8/layout/cycle2" loCatId="cycle" qsTypeId="urn:microsoft.com/office/officeart/2005/8/quickstyle/simple1" qsCatId="simple" csTypeId="urn:microsoft.com/office/officeart/2005/8/colors/accent2_1" csCatId="accent2" phldr="1"/>
      <dgm:spPr/>
      <dgm:t>
        <a:bodyPr/>
        <a:lstStyle/>
        <a:p>
          <a:endParaRPr lang="es-ES"/>
        </a:p>
      </dgm:t>
    </dgm:pt>
    <dgm:pt modelId="{B5F43774-7FE5-4A54-8CF4-5B30DC71AC24}">
      <dgm:prSet phldrT="[Texto]"/>
      <dgm:spPr/>
      <dgm:t>
        <a:bodyPr/>
        <a:lstStyle/>
        <a:p>
          <a:r>
            <a:rPr lang="es-ES" dirty="0"/>
            <a:t>OBJETIVOS</a:t>
          </a:r>
        </a:p>
      </dgm:t>
    </dgm:pt>
    <dgm:pt modelId="{C428D639-1358-41E1-BD5B-8EBCD7DCB677}" type="parTrans" cxnId="{138EE2E9-110E-4D58-BC70-C158E17FC7B4}">
      <dgm:prSet/>
      <dgm:spPr/>
      <dgm:t>
        <a:bodyPr/>
        <a:lstStyle/>
        <a:p>
          <a:endParaRPr lang="es-ES"/>
        </a:p>
      </dgm:t>
    </dgm:pt>
    <dgm:pt modelId="{6D3DFDBA-E0B8-47ED-851D-072627C003E1}" type="sibTrans" cxnId="{138EE2E9-110E-4D58-BC70-C158E17FC7B4}">
      <dgm:prSet/>
      <dgm:spPr/>
      <dgm:t>
        <a:bodyPr/>
        <a:lstStyle/>
        <a:p>
          <a:endParaRPr lang="es-ES"/>
        </a:p>
      </dgm:t>
    </dgm:pt>
    <dgm:pt modelId="{F34BE7B2-121C-42CC-BFBD-85C313D3B6C7}">
      <dgm:prSet phldrT="[Texto]"/>
      <dgm:spPr/>
      <dgm:t>
        <a:bodyPr/>
        <a:lstStyle/>
        <a:p>
          <a:r>
            <a:rPr lang="es-ES" dirty="0"/>
            <a:t>Profundizar el desarrollo histórico de la argumentación.</a:t>
          </a:r>
        </a:p>
      </dgm:t>
    </dgm:pt>
    <dgm:pt modelId="{8C111792-5C99-4C0B-8BEA-944A00B043C2}" type="parTrans" cxnId="{61C01DC7-CA6D-47E2-AE66-43CA16EE9B59}">
      <dgm:prSet/>
      <dgm:spPr/>
      <dgm:t>
        <a:bodyPr/>
        <a:lstStyle/>
        <a:p>
          <a:endParaRPr lang="es-ES"/>
        </a:p>
      </dgm:t>
    </dgm:pt>
    <dgm:pt modelId="{5CA12F02-93AC-4ADA-8A5F-EAEA885890E4}" type="sibTrans" cxnId="{61C01DC7-CA6D-47E2-AE66-43CA16EE9B59}">
      <dgm:prSet/>
      <dgm:spPr/>
      <dgm:t>
        <a:bodyPr/>
        <a:lstStyle/>
        <a:p>
          <a:endParaRPr lang="es-ES"/>
        </a:p>
      </dgm:t>
    </dgm:pt>
    <dgm:pt modelId="{89F9F7E3-173E-4220-84CE-02663F81AFF7}">
      <dgm:prSet phldrT="[Texto]"/>
      <dgm:spPr/>
      <dgm:t>
        <a:bodyPr/>
        <a:lstStyle/>
        <a:p>
          <a:r>
            <a:rPr lang="es-ES" dirty="0"/>
            <a:t>Analizar los nuevos enfoques argumentativos que se proponen en el contexto nacional e internacional.</a:t>
          </a:r>
        </a:p>
      </dgm:t>
    </dgm:pt>
    <dgm:pt modelId="{67A113F3-746F-4217-8D12-1F5356319EE9}" type="parTrans" cxnId="{198C2189-6421-408E-AC43-625E5ED5C98A}">
      <dgm:prSet/>
      <dgm:spPr/>
      <dgm:t>
        <a:bodyPr/>
        <a:lstStyle/>
        <a:p>
          <a:endParaRPr lang="es-ES"/>
        </a:p>
      </dgm:t>
    </dgm:pt>
    <dgm:pt modelId="{41613CC4-5F68-4C46-BE07-31D1C2B91F7D}" type="sibTrans" cxnId="{198C2189-6421-408E-AC43-625E5ED5C98A}">
      <dgm:prSet/>
      <dgm:spPr/>
      <dgm:t>
        <a:bodyPr/>
        <a:lstStyle/>
        <a:p>
          <a:endParaRPr lang="es-ES"/>
        </a:p>
      </dgm:t>
    </dgm:pt>
    <dgm:pt modelId="{059D8BBA-60A1-454A-9EF0-EDACFBA67C7D}">
      <dgm:prSet phldrT="[Texto]"/>
      <dgm:spPr/>
      <dgm:t>
        <a:bodyPr/>
        <a:lstStyle/>
        <a:p>
          <a:r>
            <a:rPr lang="es-ES" dirty="0"/>
            <a:t>diseñar proyectos de investigación: Didáctica de la interpretación y producción de textos argumentativos.</a:t>
          </a:r>
        </a:p>
      </dgm:t>
    </dgm:pt>
    <dgm:pt modelId="{3E6E1961-1FF9-469D-AAEE-8B23A81D6F71}" type="parTrans" cxnId="{B114C296-BAD9-43FB-A0CD-D0CB4348E0C1}">
      <dgm:prSet/>
      <dgm:spPr/>
      <dgm:t>
        <a:bodyPr/>
        <a:lstStyle/>
        <a:p>
          <a:endParaRPr lang="es-ES"/>
        </a:p>
      </dgm:t>
    </dgm:pt>
    <dgm:pt modelId="{9232689C-7A0B-4E03-BD0F-55352FB7C0FC}" type="sibTrans" cxnId="{B114C296-BAD9-43FB-A0CD-D0CB4348E0C1}">
      <dgm:prSet/>
      <dgm:spPr/>
      <dgm:t>
        <a:bodyPr/>
        <a:lstStyle/>
        <a:p>
          <a:endParaRPr lang="es-ES"/>
        </a:p>
      </dgm:t>
    </dgm:pt>
    <dgm:pt modelId="{6392E54E-90A2-40AF-B53B-C931CC85D138}" type="pres">
      <dgm:prSet presAssocID="{5B240ED5-A20A-4A86-83A6-AE7A9CC0A00C}" presName="cycle" presStyleCnt="0">
        <dgm:presLayoutVars>
          <dgm:dir/>
          <dgm:resizeHandles val="exact"/>
        </dgm:presLayoutVars>
      </dgm:prSet>
      <dgm:spPr/>
    </dgm:pt>
    <dgm:pt modelId="{912B20BE-D2FF-46D6-9282-780B7477E1D2}" type="pres">
      <dgm:prSet presAssocID="{B5F43774-7FE5-4A54-8CF4-5B30DC71AC24}" presName="node" presStyleLbl="node1" presStyleIdx="0" presStyleCnt="4">
        <dgm:presLayoutVars>
          <dgm:bulletEnabled val="1"/>
        </dgm:presLayoutVars>
      </dgm:prSet>
      <dgm:spPr/>
    </dgm:pt>
    <dgm:pt modelId="{B684E05B-C8F6-4F18-A158-638A847DDFFD}" type="pres">
      <dgm:prSet presAssocID="{6D3DFDBA-E0B8-47ED-851D-072627C003E1}" presName="sibTrans" presStyleLbl="sibTrans2D1" presStyleIdx="0" presStyleCnt="4"/>
      <dgm:spPr/>
    </dgm:pt>
    <dgm:pt modelId="{F469DA5A-4DAE-472F-9A21-468F9F735967}" type="pres">
      <dgm:prSet presAssocID="{6D3DFDBA-E0B8-47ED-851D-072627C003E1}" presName="connectorText" presStyleLbl="sibTrans2D1" presStyleIdx="0" presStyleCnt="4"/>
      <dgm:spPr/>
    </dgm:pt>
    <dgm:pt modelId="{82BD8060-6BC1-4EB0-B462-222166C7E071}" type="pres">
      <dgm:prSet presAssocID="{F34BE7B2-121C-42CC-BFBD-85C313D3B6C7}" presName="node" presStyleLbl="node1" presStyleIdx="1" presStyleCnt="4" custScaleX="219601" custRadScaleRad="196471" custRadScaleInc="-25649">
        <dgm:presLayoutVars>
          <dgm:bulletEnabled val="1"/>
        </dgm:presLayoutVars>
      </dgm:prSet>
      <dgm:spPr/>
    </dgm:pt>
    <dgm:pt modelId="{5D92EE41-EE66-4D59-80EA-8C920D9C449D}" type="pres">
      <dgm:prSet presAssocID="{5CA12F02-93AC-4ADA-8A5F-EAEA885890E4}" presName="sibTrans" presStyleLbl="sibTrans2D1" presStyleIdx="1" presStyleCnt="4"/>
      <dgm:spPr/>
    </dgm:pt>
    <dgm:pt modelId="{183E38A5-655A-4A46-A5B7-65C56F58CA1D}" type="pres">
      <dgm:prSet presAssocID="{5CA12F02-93AC-4ADA-8A5F-EAEA885890E4}" presName="connectorText" presStyleLbl="sibTrans2D1" presStyleIdx="1" presStyleCnt="4"/>
      <dgm:spPr/>
    </dgm:pt>
    <dgm:pt modelId="{6C6EF359-56E4-4BF7-BB26-9605DA1B207C}" type="pres">
      <dgm:prSet presAssocID="{89F9F7E3-173E-4220-84CE-02663F81AFF7}" presName="node" presStyleLbl="node1" presStyleIdx="2" presStyleCnt="4" custScaleX="260947" custRadScaleRad="112851" custRadScaleInc="-17856">
        <dgm:presLayoutVars>
          <dgm:bulletEnabled val="1"/>
        </dgm:presLayoutVars>
      </dgm:prSet>
      <dgm:spPr/>
    </dgm:pt>
    <dgm:pt modelId="{B8A51BB2-A107-413C-917E-CA7E5C70332A}" type="pres">
      <dgm:prSet presAssocID="{41613CC4-5F68-4C46-BE07-31D1C2B91F7D}" presName="sibTrans" presStyleLbl="sibTrans2D1" presStyleIdx="2" presStyleCnt="4"/>
      <dgm:spPr/>
    </dgm:pt>
    <dgm:pt modelId="{942FF2E4-FECB-424F-A25E-94159A381E9B}" type="pres">
      <dgm:prSet presAssocID="{41613CC4-5F68-4C46-BE07-31D1C2B91F7D}" presName="connectorText" presStyleLbl="sibTrans2D1" presStyleIdx="2" presStyleCnt="4"/>
      <dgm:spPr/>
    </dgm:pt>
    <dgm:pt modelId="{C941CD28-920E-4592-B347-3032B1F1039C}" type="pres">
      <dgm:prSet presAssocID="{059D8BBA-60A1-454A-9EF0-EDACFBA67C7D}" presName="node" presStyleLbl="node1" presStyleIdx="3" presStyleCnt="4" custScaleX="238831" custRadScaleRad="179128" custRadScaleInc="26747">
        <dgm:presLayoutVars>
          <dgm:bulletEnabled val="1"/>
        </dgm:presLayoutVars>
      </dgm:prSet>
      <dgm:spPr/>
    </dgm:pt>
    <dgm:pt modelId="{35A805A6-25B0-45AF-9744-854E7503E3DE}" type="pres">
      <dgm:prSet presAssocID="{9232689C-7A0B-4E03-BD0F-55352FB7C0FC}" presName="sibTrans" presStyleLbl="sibTrans2D1" presStyleIdx="3" presStyleCnt="4"/>
      <dgm:spPr/>
    </dgm:pt>
    <dgm:pt modelId="{0BE0F6B6-746E-483E-8DD5-D6363799BDD1}" type="pres">
      <dgm:prSet presAssocID="{9232689C-7A0B-4E03-BD0F-55352FB7C0FC}" presName="connectorText" presStyleLbl="sibTrans2D1" presStyleIdx="3" presStyleCnt="4"/>
      <dgm:spPr/>
    </dgm:pt>
  </dgm:ptLst>
  <dgm:cxnLst>
    <dgm:cxn modelId="{AFBFA00F-93C1-4CD4-8973-502E5FCF2FD0}" type="presOf" srcId="{5CA12F02-93AC-4ADA-8A5F-EAEA885890E4}" destId="{183E38A5-655A-4A46-A5B7-65C56F58CA1D}" srcOrd="1" destOrd="0" presId="urn:microsoft.com/office/officeart/2005/8/layout/cycle2"/>
    <dgm:cxn modelId="{937B6921-F8F7-4640-B7C5-677BF6D78F58}" type="presOf" srcId="{41613CC4-5F68-4C46-BE07-31D1C2B91F7D}" destId="{942FF2E4-FECB-424F-A25E-94159A381E9B}" srcOrd="1" destOrd="0" presId="urn:microsoft.com/office/officeart/2005/8/layout/cycle2"/>
    <dgm:cxn modelId="{E93F352B-044B-4B69-A1F9-9CEBBFED995E}" type="presOf" srcId="{9232689C-7A0B-4E03-BD0F-55352FB7C0FC}" destId="{35A805A6-25B0-45AF-9744-854E7503E3DE}" srcOrd="0" destOrd="0" presId="urn:microsoft.com/office/officeart/2005/8/layout/cycle2"/>
    <dgm:cxn modelId="{BB7BE165-ABF1-42F5-AB11-06D07A4B861C}" type="presOf" srcId="{059D8BBA-60A1-454A-9EF0-EDACFBA67C7D}" destId="{C941CD28-920E-4592-B347-3032B1F1039C}" srcOrd="0" destOrd="0" presId="urn:microsoft.com/office/officeart/2005/8/layout/cycle2"/>
    <dgm:cxn modelId="{00B4C24A-0FB1-4016-A1BD-8B640EB69FE8}" type="presOf" srcId="{5CA12F02-93AC-4ADA-8A5F-EAEA885890E4}" destId="{5D92EE41-EE66-4D59-80EA-8C920D9C449D}" srcOrd="0" destOrd="0" presId="urn:microsoft.com/office/officeart/2005/8/layout/cycle2"/>
    <dgm:cxn modelId="{C64F814D-4D34-449A-B023-8833FEDBBFED}" type="presOf" srcId="{5B240ED5-A20A-4A86-83A6-AE7A9CC0A00C}" destId="{6392E54E-90A2-40AF-B53B-C931CC85D138}" srcOrd="0" destOrd="0" presId="urn:microsoft.com/office/officeart/2005/8/layout/cycle2"/>
    <dgm:cxn modelId="{66129280-C839-468F-BB63-5291A64A6D97}" type="presOf" srcId="{B5F43774-7FE5-4A54-8CF4-5B30DC71AC24}" destId="{912B20BE-D2FF-46D6-9282-780B7477E1D2}" srcOrd="0" destOrd="0" presId="urn:microsoft.com/office/officeart/2005/8/layout/cycle2"/>
    <dgm:cxn modelId="{4FC86982-6D2E-4D70-AAB4-E0E99E37CC1F}" type="presOf" srcId="{9232689C-7A0B-4E03-BD0F-55352FB7C0FC}" destId="{0BE0F6B6-746E-483E-8DD5-D6363799BDD1}" srcOrd="1" destOrd="0" presId="urn:microsoft.com/office/officeart/2005/8/layout/cycle2"/>
    <dgm:cxn modelId="{198C2189-6421-408E-AC43-625E5ED5C98A}" srcId="{5B240ED5-A20A-4A86-83A6-AE7A9CC0A00C}" destId="{89F9F7E3-173E-4220-84CE-02663F81AFF7}" srcOrd="2" destOrd="0" parTransId="{67A113F3-746F-4217-8D12-1F5356319EE9}" sibTransId="{41613CC4-5F68-4C46-BE07-31D1C2B91F7D}"/>
    <dgm:cxn modelId="{B114C296-BAD9-43FB-A0CD-D0CB4348E0C1}" srcId="{5B240ED5-A20A-4A86-83A6-AE7A9CC0A00C}" destId="{059D8BBA-60A1-454A-9EF0-EDACFBA67C7D}" srcOrd="3" destOrd="0" parTransId="{3E6E1961-1FF9-469D-AAEE-8B23A81D6F71}" sibTransId="{9232689C-7A0B-4E03-BD0F-55352FB7C0FC}"/>
    <dgm:cxn modelId="{DB3C34B6-99D5-4C0B-A298-7D52AE48BE12}" type="presOf" srcId="{6D3DFDBA-E0B8-47ED-851D-072627C003E1}" destId="{B684E05B-C8F6-4F18-A158-638A847DDFFD}" srcOrd="0" destOrd="0" presId="urn:microsoft.com/office/officeart/2005/8/layout/cycle2"/>
    <dgm:cxn modelId="{F618FEBD-3702-42E1-9BCC-F178223AF6D2}" type="presOf" srcId="{6D3DFDBA-E0B8-47ED-851D-072627C003E1}" destId="{F469DA5A-4DAE-472F-9A21-468F9F735967}" srcOrd="1" destOrd="0" presId="urn:microsoft.com/office/officeart/2005/8/layout/cycle2"/>
    <dgm:cxn modelId="{B5BB50BE-7008-4482-AFB0-26ED6886F5FC}" type="presOf" srcId="{F34BE7B2-121C-42CC-BFBD-85C313D3B6C7}" destId="{82BD8060-6BC1-4EB0-B462-222166C7E071}" srcOrd="0" destOrd="0" presId="urn:microsoft.com/office/officeart/2005/8/layout/cycle2"/>
    <dgm:cxn modelId="{61C01DC7-CA6D-47E2-AE66-43CA16EE9B59}" srcId="{5B240ED5-A20A-4A86-83A6-AE7A9CC0A00C}" destId="{F34BE7B2-121C-42CC-BFBD-85C313D3B6C7}" srcOrd="1" destOrd="0" parTransId="{8C111792-5C99-4C0B-8BEA-944A00B043C2}" sibTransId="{5CA12F02-93AC-4ADA-8A5F-EAEA885890E4}"/>
    <dgm:cxn modelId="{138EE2E9-110E-4D58-BC70-C158E17FC7B4}" srcId="{5B240ED5-A20A-4A86-83A6-AE7A9CC0A00C}" destId="{B5F43774-7FE5-4A54-8CF4-5B30DC71AC24}" srcOrd="0" destOrd="0" parTransId="{C428D639-1358-41E1-BD5B-8EBCD7DCB677}" sibTransId="{6D3DFDBA-E0B8-47ED-851D-072627C003E1}"/>
    <dgm:cxn modelId="{4CD6FCF1-0CF9-4103-B522-95F30CED8886}" type="presOf" srcId="{89F9F7E3-173E-4220-84CE-02663F81AFF7}" destId="{6C6EF359-56E4-4BF7-BB26-9605DA1B207C}" srcOrd="0" destOrd="0" presId="urn:microsoft.com/office/officeart/2005/8/layout/cycle2"/>
    <dgm:cxn modelId="{2812C9F3-0C14-477B-9A9D-AA826B34CCBB}" type="presOf" srcId="{41613CC4-5F68-4C46-BE07-31D1C2B91F7D}" destId="{B8A51BB2-A107-413C-917E-CA7E5C70332A}" srcOrd="0" destOrd="0" presId="urn:microsoft.com/office/officeart/2005/8/layout/cycle2"/>
    <dgm:cxn modelId="{E19D9674-1537-42F4-B998-01A6B789AAA6}" type="presParOf" srcId="{6392E54E-90A2-40AF-B53B-C931CC85D138}" destId="{912B20BE-D2FF-46D6-9282-780B7477E1D2}" srcOrd="0" destOrd="0" presId="urn:microsoft.com/office/officeart/2005/8/layout/cycle2"/>
    <dgm:cxn modelId="{5CC6672D-ECEC-4211-B192-0496E14DBD08}" type="presParOf" srcId="{6392E54E-90A2-40AF-B53B-C931CC85D138}" destId="{B684E05B-C8F6-4F18-A158-638A847DDFFD}" srcOrd="1" destOrd="0" presId="urn:microsoft.com/office/officeart/2005/8/layout/cycle2"/>
    <dgm:cxn modelId="{A4639EE3-4D06-47FE-970B-27C3265E3A28}" type="presParOf" srcId="{B684E05B-C8F6-4F18-A158-638A847DDFFD}" destId="{F469DA5A-4DAE-472F-9A21-468F9F735967}" srcOrd="0" destOrd="0" presId="urn:microsoft.com/office/officeart/2005/8/layout/cycle2"/>
    <dgm:cxn modelId="{F6DBA4A9-2563-4811-9A6C-637F5426326C}" type="presParOf" srcId="{6392E54E-90A2-40AF-B53B-C931CC85D138}" destId="{82BD8060-6BC1-4EB0-B462-222166C7E071}" srcOrd="2" destOrd="0" presId="urn:microsoft.com/office/officeart/2005/8/layout/cycle2"/>
    <dgm:cxn modelId="{419ADB44-00BD-47FC-9012-525580D5B15E}" type="presParOf" srcId="{6392E54E-90A2-40AF-B53B-C931CC85D138}" destId="{5D92EE41-EE66-4D59-80EA-8C920D9C449D}" srcOrd="3" destOrd="0" presId="urn:microsoft.com/office/officeart/2005/8/layout/cycle2"/>
    <dgm:cxn modelId="{41E4D869-5CC6-4980-9369-FBB7CC27643B}" type="presParOf" srcId="{5D92EE41-EE66-4D59-80EA-8C920D9C449D}" destId="{183E38A5-655A-4A46-A5B7-65C56F58CA1D}" srcOrd="0" destOrd="0" presId="urn:microsoft.com/office/officeart/2005/8/layout/cycle2"/>
    <dgm:cxn modelId="{FBF39E66-4E8E-44A0-958D-0FC94ABC39A5}" type="presParOf" srcId="{6392E54E-90A2-40AF-B53B-C931CC85D138}" destId="{6C6EF359-56E4-4BF7-BB26-9605DA1B207C}" srcOrd="4" destOrd="0" presId="urn:microsoft.com/office/officeart/2005/8/layout/cycle2"/>
    <dgm:cxn modelId="{6AF1EE47-B269-4B5D-9CC8-38E87956F64A}" type="presParOf" srcId="{6392E54E-90A2-40AF-B53B-C931CC85D138}" destId="{B8A51BB2-A107-413C-917E-CA7E5C70332A}" srcOrd="5" destOrd="0" presId="urn:microsoft.com/office/officeart/2005/8/layout/cycle2"/>
    <dgm:cxn modelId="{740491A1-33F3-440A-B6C2-88495199569F}" type="presParOf" srcId="{B8A51BB2-A107-413C-917E-CA7E5C70332A}" destId="{942FF2E4-FECB-424F-A25E-94159A381E9B}" srcOrd="0" destOrd="0" presId="urn:microsoft.com/office/officeart/2005/8/layout/cycle2"/>
    <dgm:cxn modelId="{D5D390C5-B22A-4F4C-B432-B05C503FCA07}" type="presParOf" srcId="{6392E54E-90A2-40AF-B53B-C931CC85D138}" destId="{C941CD28-920E-4592-B347-3032B1F1039C}" srcOrd="6" destOrd="0" presId="urn:microsoft.com/office/officeart/2005/8/layout/cycle2"/>
    <dgm:cxn modelId="{DD786E4C-5138-4D10-BC87-1172203DFF63}" type="presParOf" srcId="{6392E54E-90A2-40AF-B53B-C931CC85D138}" destId="{35A805A6-25B0-45AF-9744-854E7503E3DE}" srcOrd="7" destOrd="0" presId="urn:microsoft.com/office/officeart/2005/8/layout/cycle2"/>
    <dgm:cxn modelId="{8F798FF4-AFCB-4143-8643-91F6E8E31186}" type="presParOf" srcId="{35A805A6-25B0-45AF-9744-854E7503E3DE}" destId="{0BE0F6B6-746E-483E-8DD5-D6363799BDD1}"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758D4A4-40DF-4882-9540-D2A925C8B0C4}" type="doc">
      <dgm:prSet loTypeId="urn:microsoft.com/office/officeart/2008/layout/HorizontalMultiLevelHierarchy" loCatId="hierarchy" qsTypeId="urn:microsoft.com/office/officeart/2005/8/quickstyle/simple1" qsCatId="simple" csTypeId="urn:microsoft.com/office/officeart/2005/8/colors/colorful2" csCatId="colorful" phldr="1"/>
      <dgm:spPr/>
      <dgm:t>
        <a:bodyPr/>
        <a:lstStyle/>
        <a:p>
          <a:endParaRPr lang="es-ES"/>
        </a:p>
      </dgm:t>
    </dgm:pt>
    <dgm:pt modelId="{6560A399-0D88-4105-B6BC-E414230955F4}">
      <dgm:prSet phldrT="[Texto]"/>
      <dgm:spPr/>
      <dgm:t>
        <a:bodyPr/>
        <a:lstStyle/>
        <a:p>
          <a:r>
            <a:rPr lang="es-ES" dirty="0"/>
            <a:t>2.LITERATURA</a:t>
          </a:r>
        </a:p>
      </dgm:t>
    </dgm:pt>
    <dgm:pt modelId="{6387D6D0-57F8-4B05-B09E-9C3F181AB55E}" type="parTrans" cxnId="{0F6294A7-3C78-4404-BD98-F7E04454F8AC}">
      <dgm:prSet/>
      <dgm:spPr/>
      <dgm:t>
        <a:bodyPr/>
        <a:lstStyle/>
        <a:p>
          <a:endParaRPr lang="es-ES"/>
        </a:p>
      </dgm:t>
    </dgm:pt>
    <dgm:pt modelId="{EBFD7263-3644-480A-819A-3F0725B8CCD8}" type="sibTrans" cxnId="{0F6294A7-3C78-4404-BD98-F7E04454F8AC}">
      <dgm:prSet/>
      <dgm:spPr/>
      <dgm:t>
        <a:bodyPr/>
        <a:lstStyle/>
        <a:p>
          <a:endParaRPr lang="es-ES"/>
        </a:p>
      </dgm:t>
    </dgm:pt>
    <dgm:pt modelId="{B97FF729-2F72-4723-83CC-E42800FD55CD}">
      <dgm:prSet phldrT="[Texto]"/>
      <dgm:spPr/>
      <dgm:t>
        <a:bodyPr/>
        <a:lstStyle/>
        <a:p>
          <a:r>
            <a:rPr lang="es-ES" dirty="0"/>
            <a:t>a. Análisis e interpretación del texto literario</a:t>
          </a:r>
        </a:p>
      </dgm:t>
    </dgm:pt>
    <dgm:pt modelId="{5A79FE53-DC48-4D9B-8882-F23B53EF8338}" type="parTrans" cxnId="{7503F65B-4B04-4018-BCA9-E226C8ED17DD}">
      <dgm:prSet/>
      <dgm:spPr/>
      <dgm:t>
        <a:bodyPr/>
        <a:lstStyle/>
        <a:p>
          <a:endParaRPr lang="es-ES"/>
        </a:p>
      </dgm:t>
    </dgm:pt>
    <dgm:pt modelId="{E0D301AC-9492-4143-AE73-C625DB65FBDF}" type="sibTrans" cxnId="{7503F65B-4B04-4018-BCA9-E226C8ED17DD}">
      <dgm:prSet/>
      <dgm:spPr/>
      <dgm:t>
        <a:bodyPr/>
        <a:lstStyle/>
        <a:p>
          <a:endParaRPr lang="es-ES"/>
        </a:p>
      </dgm:t>
    </dgm:pt>
    <dgm:pt modelId="{47F35B5D-234F-48E1-A3B7-0292537304A1}">
      <dgm:prSet phldrT="[Texto]"/>
      <dgm:spPr/>
      <dgm:t>
        <a:bodyPr/>
        <a:lstStyle/>
        <a:p>
          <a:r>
            <a:rPr lang="es-ES" dirty="0"/>
            <a:t>b. Escritura literaria creativa</a:t>
          </a:r>
        </a:p>
      </dgm:t>
    </dgm:pt>
    <dgm:pt modelId="{89805E14-B6C2-42D1-AA2D-A6995C7055C1}" type="parTrans" cxnId="{83570247-D93B-41A0-875E-40D03C698B56}">
      <dgm:prSet/>
      <dgm:spPr/>
      <dgm:t>
        <a:bodyPr/>
        <a:lstStyle/>
        <a:p>
          <a:endParaRPr lang="es-ES"/>
        </a:p>
      </dgm:t>
    </dgm:pt>
    <dgm:pt modelId="{58A3DD89-AAFB-494D-9634-A6087CE1A49A}" type="sibTrans" cxnId="{83570247-D93B-41A0-875E-40D03C698B56}">
      <dgm:prSet/>
      <dgm:spPr/>
      <dgm:t>
        <a:bodyPr/>
        <a:lstStyle/>
        <a:p>
          <a:endParaRPr lang="es-ES"/>
        </a:p>
      </dgm:t>
    </dgm:pt>
    <dgm:pt modelId="{1EFD7C7B-E2E9-4768-B2CC-E361C654ED36}" type="pres">
      <dgm:prSet presAssocID="{7758D4A4-40DF-4882-9540-D2A925C8B0C4}" presName="Name0" presStyleCnt="0">
        <dgm:presLayoutVars>
          <dgm:chPref val="1"/>
          <dgm:dir/>
          <dgm:animOne val="branch"/>
          <dgm:animLvl val="lvl"/>
          <dgm:resizeHandles val="exact"/>
        </dgm:presLayoutVars>
      </dgm:prSet>
      <dgm:spPr/>
    </dgm:pt>
    <dgm:pt modelId="{5F82BA37-4D24-4691-8B50-9BDD1B389513}" type="pres">
      <dgm:prSet presAssocID="{6560A399-0D88-4105-B6BC-E414230955F4}" presName="root1" presStyleCnt="0"/>
      <dgm:spPr/>
    </dgm:pt>
    <dgm:pt modelId="{78058857-B02B-4FF7-A7F8-8827C36A9A00}" type="pres">
      <dgm:prSet presAssocID="{6560A399-0D88-4105-B6BC-E414230955F4}" presName="LevelOneTextNode" presStyleLbl="node0" presStyleIdx="0" presStyleCnt="1">
        <dgm:presLayoutVars>
          <dgm:chPref val="3"/>
        </dgm:presLayoutVars>
      </dgm:prSet>
      <dgm:spPr/>
    </dgm:pt>
    <dgm:pt modelId="{0243C69E-AF5E-41F5-9B88-72EDD07AED73}" type="pres">
      <dgm:prSet presAssocID="{6560A399-0D88-4105-B6BC-E414230955F4}" presName="level2hierChild" presStyleCnt="0"/>
      <dgm:spPr/>
    </dgm:pt>
    <dgm:pt modelId="{8BBE0C54-0974-4BF2-86F2-D5610D4C04D2}" type="pres">
      <dgm:prSet presAssocID="{5A79FE53-DC48-4D9B-8882-F23B53EF8338}" presName="conn2-1" presStyleLbl="parChTrans1D2" presStyleIdx="0" presStyleCnt="2"/>
      <dgm:spPr/>
    </dgm:pt>
    <dgm:pt modelId="{D457A8DD-C5B6-4E02-9ECF-24F4BFE65DBA}" type="pres">
      <dgm:prSet presAssocID="{5A79FE53-DC48-4D9B-8882-F23B53EF8338}" presName="connTx" presStyleLbl="parChTrans1D2" presStyleIdx="0" presStyleCnt="2"/>
      <dgm:spPr/>
    </dgm:pt>
    <dgm:pt modelId="{CDCAB74B-C83E-4880-B7F8-5DFEBB1E65A1}" type="pres">
      <dgm:prSet presAssocID="{B97FF729-2F72-4723-83CC-E42800FD55CD}" presName="root2" presStyleCnt="0"/>
      <dgm:spPr/>
    </dgm:pt>
    <dgm:pt modelId="{9AF32F73-748C-4AEC-933F-EFE8B9F0C6F5}" type="pres">
      <dgm:prSet presAssocID="{B97FF729-2F72-4723-83CC-E42800FD55CD}" presName="LevelTwoTextNode" presStyleLbl="node2" presStyleIdx="0" presStyleCnt="2">
        <dgm:presLayoutVars>
          <dgm:chPref val="3"/>
        </dgm:presLayoutVars>
      </dgm:prSet>
      <dgm:spPr/>
    </dgm:pt>
    <dgm:pt modelId="{832E1E19-3F18-4FBC-83F3-0F3D6778ED98}" type="pres">
      <dgm:prSet presAssocID="{B97FF729-2F72-4723-83CC-E42800FD55CD}" presName="level3hierChild" presStyleCnt="0"/>
      <dgm:spPr/>
    </dgm:pt>
    <dgm:pt modelId="{D2D5EDC8-0374-498A-98DC-62523EED6965}" type="pres">
      <dgm:prSet presAssocID="{89805E14-B6C2-42D1-AA2D-A6995C7055C1}" presName="conn2-1" presStyleLbl="parChTrans1D2" presStyleIdx="1" presStyleCnt="2"/>
      <dgm:spPr/>
    </dgm:pt>
    <dgm:pt modelId="{AF618FD0-5A89-4D28-AC24-AE44B3604546}" type="pres">
      <dgm:prSet presAssocID="{89805E14-B6C2-42D1-AA2D-A6995C7055C1}" presName="connTx" presStyleLbl="parChTrans1D2" presStyleIdx="1" presStyleCnt="2"/>
      <dgm:spPr/>
    </dgm:pt>
    <dgm:pt modelId="{D73A03C4-BA8E-43E1-8448-91F78A146197}" type="pres">
      <dgm:prSet presAssocID="{47F35B5D-234F-48E1-A3B7-0292537304A1}" presName="root2" presStyleCnt="0"/>
      <dgm:spPr/>
    </dgm:pt>
    <dgm:pt modelId="{7C1B52E3-7035-43EF-B965-008AC710530C}" type="pres">
      <dgm:prSet presAssocID="{47F35B5D-234F-48E1-A3B7-0292537304A1}" presName="LevelTwoTextNode" presStyleLbl="node2" presStyleIdx="1" presStyleCnt="2">
        <dgm:presLayoutVars>
          <dgm:chPref val="3"/>
        </dgm:presLayoutVars>
      </dgm:prSet>
      <dgm:spPr/>
    </dgm:pt>
    <dgm:pt modelId="{1D50F4C7-98F8-4AB0-BD11-088DA6F4FAC0}" type="pres">
      <dgm:prSet presAssocID="{47F35B5D-234F-48E1-A3B7-0292537304A1}" presName="level3hierChild" presStyleCnt="0"/>
      <dgm:spPr/>
    </dgm:pt>
  </dgm:ptLst>
  <dgm:cxnLst>
    <dgm:cxn modelId="{9209B908-397C-495E-AF79-ABA5FB6399EC}" type="presOf" srcId="{89805E14-B6C2-42D1-AA2D-A6995C7055C1}" destId="{D2D5EDC8-0374-498A-98DC-62523EED6965}" srcOrd="0" destOrd="0" presId="urn:microsoft.com/office/officeart/2008/layout/HorizontalMultiLevelHierarchy"/>
    <dgm:cxn modelId="{C8E9F209-31FC-49AD-ABB4-7F2028081460}" type="presOf" srcId="{B97FF729-2F72-4723-83CC-E42800FD55CD}" destId="{9AF32F73-748C-4AEC-933F-EFE8B9F0C6F5}" srcOrd="0" destOrd="0" presId="urn:microsoft.com/office/officeart/2008/layout/HorizontalMultiLevelHierarchy"/>
    <dgm:cxn modelId="{DF82F418-BC4E-4067-872C-61A6EE82C2A4}" type="presOf" srcId="{89805E14-B6C2-42D1-AA2D-A6995C7055C1}" destId="{AF618FD0-5A89-4D28-AC24-AE44B3604546}" srcOrd="1" destOrd="0" presId="urn:microsoft.com/office/officeart/2008/layout/HorizontalMultiLevelHierarchy"/>
    <dgm:cxn modelId="{7503F65B-4B04-4018-BCA9-E226C8ED17DD}" srcId="{6560A399-0D88-4105-B6BC-E414230955F4}" destId="{B97FF729-2F72-4723-83CC-E42800FD55CD}" srcOrd="0" destOrd="0" parTransId="{5A79FE53-DC48-4D9B-8882-F23B53EF8338}" sibTransId="{E0D301AC-9492-4143-AE73-C625DB65FBDF}"/>
    <dgm:cxn modelId="{F375EE5E-FC12-4092-8233-817782732ECE}" type="presOf" srcId="{5A79FE53-DC48-4D9B-8882-F23B53EF8338}" destId="{D457A8DD-C5B6-4E02-9ECF-24F4BFE65DBA}" srcOrd="1" destOrd="0" presId="urn:microsoft.com/office/officeart/2008/layout/HorizontalMultiLevelHierarchy"/>
    <dgm:cxn modelId="{83570247-D93B-41A0-875E-40D03C698B56}" srcId="{6560A399-0D88-4105-B6BC-E414230955F4}" destId="{47F35B5D-234F-48E1-A3B7-0292537304A1}" srcOrd="1" destOrd="0" parTransId="{89805E14-B6C2-42D1-AA2D-A6995C7055C1}" sibTransId="{58A3DD89-AAFB-494D-9634-A6087CE1A49A}"/>
    <dgm:cxn modelId="{CF514B4F-88B6-44DD-B1B6-750750CCB4E6}" type="presOf" srcId="{7758D4A4-40DF-4882-9540-D2A925C8B0C4}" destId="{1EFD7C7B-E2E9-4768-B2CC-E361C654ED36}" srcOrd="0" destOrd="0" presId="urn:microsoft.com/office/officeart/2008/layout/HorizontalMultiLevelHierarchy"/>
    <dgm:cxn modelId="{4FFE2780-7D8F-43E2-B9B9-A7AA46C8B1CB}" type="presOf" srcId="{6560A399-0D88-4105-B6BC-E414230955F4}" destId="{78058857-B02B-4FF7-A7F8-8827C36A9A00}" srcOrd="0" destOrd="0" presId="urn:microsoft.com/office/officeart/2008/layout/HorizontalMultiLevelHierarchy"/>
    <dgm:cxn modelId="{FD264788-3B74-4A75-99DC-9A1AC00BC639}" type="presOf" srcId="{47F35B5D-234F-48E1-A3B7-0292537304A1}" destId="{7C1B52E3-7035-43EF-B965-008AC710530C}" srcOrd="0" destOrd="0" presId="urn:microsoft.com/office/officeart/2008/layout/HorizontalMultiLevelHierarchy"/>
    <dgm:cxn modelId="{0F6294A7-3C78-4404-BD98-F7E04454F8AC}" srcId="{7758D4A4-40DF-4882-9540-D2A925C8B0C4}" destId="{6560A399-0D88-4105-B6BC-E414230955F4}" srcOrd="0" destOrd="0" parTransId="{6387D6D0-57F8-4B05-B09E-9C3F181AB55E}" sibTransId="{EBFD7263-3644-480A-819A-3F0725B8CCD8}"/>
    <dgm:cxn modelId="{3AB685C2-D77B-4AF6-8856-411733B6592B}" type="presOf" srcId="{5A79FE53-DC48-4D9B-8882-F23B53EF8338}" destId="{8BBE0C54-0974-4BF2-86F2-D5610D4C04D2}" srcOrd="0" destOrd="0" presId="urn:microsoft.com/office/officeart/2008/layout/HorizontalMultiLevelHierarchy"/>
    <dgm:cxn modelId="{EE30F80A-526C-4C6C-9DDB-D5831ECC5689}" type="presParOf" srcId="{1EFD7C7B-E2E9-4768-B2CC-E361C654ED36}" destId="{5F82BA37-4D24-4691-8B50-9BDD1B389513}" srcOrd="0" destOrd="0" presId="urn:microsoft.com/office/officeart/2008/layout/HorizontalMultiLevelHierarchy"/>
    <dgm:cxn modelId="{5EEF61AB-40E7-4ACE-91D8-F9F9E3A034C5}" type="presParOf" srcId="{5F82BA37-4D24-4691-8B50-9BDD1B389513}" destId="{78058857-B02B-4FF7-A7F8-8827C36A9A00}" srcOrd="0" destOrd="0" presId="urn:microsoft.com/office/officeart/2008/layout/HorizontalMultiLevelHierarchy"/>
    <dgm:cxn modelId="{850ACBD7-4D27-4D0C-993D-6A7BB2BF16DF}" type="presParOf" srcId="{5F82BA37-4D24-4691-8B50-9BDD1B389513}" destId="{0243C69E-AF5E-41F5-9B88-72EDD07AED73}" srcOrd="1" destOrd="0" presId="urn:microsoft.com/office/officeart/2008/layout/HorizontalMultiLevelHierarchy"/>
    <dgm:cxn modelId="{F0FA4163-1435-4D9C-8487-3028D56FE56E}" type="presParOf" srcId="{0243C69E-AF5E-41F5-9B88-72EDD07AED73}" destId="{8BBE0C54-0974-4BF2-86F2-D5610D4C04D2}" srcOrd="0" destOrd="0" presId="urn:microsoft.com/office/officeart/2008/layout/HorizontalMultiLevelHierarchy"/>
    <dgm:cxn modelId="{CC570F70-505C-4B10-8ACB-E0B7E0EF241F}" type="presParOf" srcId="{8BBE0C54-0974-4BF2-86F2-D5610D4C04D2}" destId="{D457A8DD-C5B6-4E02-9ECF-24F4BFE65DBA}" srcOrd="0" destOrd="0" presId="urn:microsoft.com/office/officeart/2008/layout/HorizontalMultiLevelHierarchy"/>
    <dgm:cxn modelId="{AA8D23E5-4C73-4E9F-8624-722AD615DD9C}" type="presParOf" srcId="{0243C69E-AF5E-41F5-9B88-72EDD07AED73}" destId="{CDCAB74B-C83E-4880-B7F8-5DFEBB1E65A1}" srcOrd="1" destOrd="0" presId="urn:microsoft.com/office/officeart/2008/layout/HorizontalMultiLevelHierarchy"/>
    <dgm:cxn modelId="{156F93FF-9804-498C-998A-E6B11DAA4BAB}" type="presParOf" srcId="{CDCAB74B-C83E-4880-B7F8-5DFEBB1E65A1}" destId="{9AF32F73-748C-4AEC-933F-EFE8B9F0C6F5}" srcOrd="0" destOrd="0" presId="urn:microsoft.com/office/officeart/2008/layout/HorizontalMultiLevelHierarchy"/>
    <dgm:cxn modelId="{685FB6E1-3239-43A4-892E-F2B46999D321}" type="presParOf" srcId="{CDCAB74B-C83E-4880-B7F8-5DFEBB1E65A1}" destId="{832E1E19-3F18-4FBC-83F3-0F3D6778ED98}" srcOrd="1" destOrd="0" presId="urn:microsoft.com/office/officeart/2008/layout/HorizontalMultiLevelHierarchy"/>
    <dgm:cxn modelId="{153B9729-78B9-4A7B-8EAA-6AFE56080FAF}" type="presParOf" srcId="{0243C69E-AF5E-41F5-9B88-72EDD07AED73}" destId="{D2D5EDC8-0374-498A-98DC-62523EED6965}" srcOrd="2" destOrd="0" presId="urn:microsoft.com/office/officeart/2008/layout/HorizontalMultiLevelHierarchy"/>
    <dgm:cxn modelId="{49FC9104-909D-4548-83D9-53ECA84A5DAB}" type="presParOf" srcId="{D2D5EDC8-0374-498A-98DC-62523EED6965}" destId="{AF618FD0-5A89-4D28-AC24-AE44B3604546}" srcOrd="0" destOrd="0" presId="urn:microsoft.com/office/officeart/2008/layout/HorizontalMultiLevelHierarchy"/>
    <dgm:cxn modelId="{03F12D07-F880-46C3-9821-3BF56A4DA20F}" type="presParOf" srcId="{0243C69E-AF5E-41F5-9B88-72EDD07AED73}" destId="{D73A03C4-BA8E-43E1-8448-91F78A146197}" srcOrd="3" destOrd="0" presId="urn:microsoft.com/office/officeart/2008/layout/HorizontalMultiLevelHierarchy"/>
    <dgm:cxn modelId="{0D05D97B-0125-4B41-B2CD-8DA602718475}" type="presParOf" srcId="{D73A03C4-BA8E-43E1-8448-91F78A146197}" destId="{7C1B52E3-7035-43EF-B965-008AC710530C}" srcOrd="0" destOrd="0" presId="urn:microsoft.com/office/officeart/2008/layout/HorizontalMultiLevelHierarchy"/>
    <dgm:cxn modelId="{5CAE94DC-E1B9-4C97-8D29-E69C30C64595}" type="presParOf" srcId="{D73A03C4-BA8E-43E1-8448-91F78A146197}" destId="{1D50F4C7-98F8-4AB0-BD11-088DA6F4FAC0}"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9981589-9108-42F4-9659-E63926E96A74}" type="doc">
      <dgm:prSet loTypeId="urn:microsoft.com/office/officeart/2005/8/layout/process4" loCatId="list" qsTypeId="urn:microsoft.com/office/officeart/2005/8/quickstyle/simple1" qsCatId="simple" csTypeId="urn:microsoft.com/office/officeart/2005/8/colors/colorful4" csCatId="colorful" phldr="1"/>
      <dgm:spPr/>
      <dgm:t>
        <a:bodyPr/>
        <a:lstStyle/>
        <a:p>
          <a:endParaRPr lang="es-ES"/>
        </a:p>
      </dgm:t>
    </dgm:pt>
    <dgm:pt modelId="{DBE2FBC8-625C-4FCB-BA15-5F4F85109895}">
      <dgm:prSet phldrT="[Texto]"/>
      <dgm:spPr/>
      <dgm:t>
        <a:bodyPr/>
        <a:lstStyle/>
        <a:p>
          <a:r>
            <a:rPr lang="es-ES" dirty="0"/>
            <a:t>ANÁLISIS E INTERPRETACIÓN DEL TEXTO LITERARIO</a:t>
          </a:r>
        </a:p>
      </dgm:t>
    </dgm:pt>
    <dgm:pt modelId="{BA0063B5-555E-4E05-9598-8BD3F34E8773}" type="parTrans" cxnId="{18F1D21E-8779-4DD6-AD26-CCA032FD1404}">
      <dgm:prSet/>
      <dgm:spPr/>
      <dgm:t>
        <a:bodyPr/>
        <a:lstStyle/>
        <a:p>
          <a:endParaRPr lang="es-ES"/>
        </a:p>
      </dgm:t>
    </dgm:pt>
    <dgm:pt modelId="{22FA9A51-73A5-4A25-AE80-3EBD6CF8F2BF}" type="sibTrans" cxnId="{18F1D21E-8779-4DD6-AD26-CCA032FD1404}">
      <dgm:prSet/>
      <dgm:spPr/>
      <dgm:t>
        <a:bodyPr/>
        <a:lstStyle/>
        <a:p>
          <a:endParaRPr lang="es-ES"/>
        </a:p>
      </dgm:t>
    </dgm:pt>
    <dgm:pt modelId="{5C4E436D-7E98-4D2B-A866-75FD37953780}">
      <dgm:prSet phldrT="[Texto]"/>
      <dgm:spPr/>
      <dgm:t>
        <a:bodyPr/>
        <a:lstStyle/>
        <a:p>
          <a:r>
            <a:rPr lang="es-ES" dirty="0"/>
            <a:t>Diversos enfoques: historia de la literatura, sociología de la literatura, crítica literaria, etnoliteratura.</a:t>
          </a:r>
        </a:p>
      </dgm:t>
    </dgm:pt>
    <dgm:pt modelId="{B7F55127-F70F-49CB-B326-AC13B4561AD4}" type="parTrans" cxnId="{C523CA7B-438A-4175-82D2-7A6D0497B2FE}">
      <dgm:prSet/>
      <dgm:spPr/>
      <dgm:t>
        <a:bodyPr/>
        <a:lstStyle/>
        <a:p>
          <a:endParaRPr lang="es-ES"/>
        </a:p>
      </dgm:t>
    </dgm:pt>
    <dgm:pt modelId="{BC7A1311-2CAD-4A21-B238-D22A72FA26E2}" type="sibTrans" cxnId="{C523CA7B-438A-4175-82D2-7A6D0497B2FE}">
      <dgm:prSet/>
      <dgm:spPr/>
      <dgm:t>
        <a:bodyPr/>
        <a:lstStyle/>
        <a:p>
          <a:endParaRPr lang="es-ES"/>
        </a:p>
      </dgm:t>
    </dgm:pt>
    <dgm:pt modelId="{9261BC5A-AB43-436D-B341-063D7A44F206}">
      <dgm:prSet phldrT="[Texto]"/>
      <dgm:spPr/>
      <dgm:t>
        <a:bodyPr/>
        <a:lstStyle/>
        <a:p>
          <a:r>
            <a:rPr lang="es-ES" dirty="0"/>
            <a:t>ESCRITURA LITERARIA CREATIVA</a:t>
          </a:r>
        </a:p>
      </dgm:t>
    </dgm:pt>
    <dgm:pt modelId="{42C296FC-A3C8-4A86-853D-EECF59372C6B}" type="parTrans" cxnId="{E55A0343-06B0-419C-A845-8DE8900F3228}">
      <dgm:prSet/>
      <dgm:spPr/>
      <dgm:t>
        <a:bodyPr/>
        <a:lstStyle/>
        <a:p>
          <a:endParaRPr lang="es-ES"/>
        </a:p>
      </dgm:t>
    </dgm:pt>
    <dgm:pt modelId="{E2822560-512A-42CA-ABDF-058740CE8418}" type="sibTrans" cxnId="{E55A0343-06B0-419C-A845-8DE8900F3228}">
      <dgm:prSet/>
      <dgm:spPr/>
      <dgm:t>
        <a:bodyPr/>
        <a:lstStyle/>
        <a:p>
          <a:endParaRPr lang="es-ES"/>
        </a:p>
      </dgm:t>
    </dgm:pt>
    <dgm:pt modelId="{B29D6A40-957D-4649-BDE1-7AD9ECA1BEF4}">
      <dgm:prSet/>
      <dgm:spPr/>
      <dgm:t>
        <a:bodyPr/>
        <a:lstStyle/>
        <a:p>
          <a:r>
            <a:rPr lang="es-ES" dirty="0"/>
            <a:t>estudios críticos que toman en cuenta la tradición literaria y el contexto sociocultural del corpus textual que se estudia, el cual puede abarcar desde obras particulares y poéticas de autor, hasta corrientes y períodos literarios</a:t>
          </a:r>
        </a:p>
      </dgm:t>
    </dgm:pt>
    <dgm:pt modelId="{84E7F9A5-3EFA-47D7-AB2E-9DAC55D2365D}" type="parTrans" cxnId="{1A9C1E6C-1273-4D6C-B417-A4557393FD2A}">
      <dgm:prSet/>
      <dgm:spPr/>
      <dgm:t>
        <a:bodyPr/>
        <a:lstStyle/>
        <a:p>
          <a:endParaRPr lang="es-ES"/>
        </a:p>
      </dgm:t>
    </dgm:pt>
    <dgm:pt modelId="{1E1BE8B3-4513-4903-82CC-AF86034FCC15}" type="sibTrans" cxnId="{1A9C1E6C-1273-4D6C-B417-A4557393FD2A}">
      <dgm:prSet/>
      <dgm:spPr/>
      <dgm:t>
        <a:bodyPr/>
        <a:lstStyle/>
        <a:p>
          <a:endParaRPr lang="es-ES"/>
        </a:p>
      </dgm:t>
    </dgm:pt>
    <dgm:pt modelId="{D7EFF8FA-03FA-44C6-AFB5-431F74F7B9A3}">
      <dgm:prSet/>
      <dgm:spPr/>
      <dgm:t>
        <a:bodyPr/>
        <a:lstStyle/>
        <a:p>
          <a:r>
            <a:rPr lang="es-ES" dirty="0"/>
            <a:t>  se busca orientar la practica escritural de los estudiantes para la generación de diversos textos literarios</a:t>
          </a:r>
        </a:p>
      </dgm:t>
    </dgm:pt>
    <dgm:pt modelId="{4CFCB12E-2A4B-4C93-B4DB-6FE29DEE8393}" type="parTrans" cxnId="{90E0FF22-7B69-48E0-B8CB-40AFAFAE9A73}">
      <dgm:prSet/>
      <dgm:spPr/>
      <dgm:t>
        <a:bodyPr/>
        <a:lstStyle/>
        <a:p>
          <a:endParaRPr lang="es-ES"/>
        </a:p>
      </dgm:t>
    </dgm:pt>
    <dgm:pt modelId="{788E4A13-3529-4C07-A94F-5B92AFA94B8B}" type="sibTrans" cxnId="{90E0FF22-7B69-48E0-B8CB-40AFAFAE9A73}">
      <dgm:prSet/>
      <dgm:spPr/>
      <dgm:t>
        <a:bodyPr/>
        <a:lstStyle/>
        <a:p>
          <a:endParaRPr lang="es-ES"/>
        </a:p>
      </dgm:t>
    </dgm:pt>
    <dgm:pt modelId="{CA468401-8E6C-46A9-AE03-B76FCB7BCCB0}">
      <dgm:prSet/>
      <dgm:spPr/>
      <dgm:t>
        <a:bodyPr/>
        <a:lstStyle/>
        <a:p>
          <a:r>
            <a:rPr lang="es-ES" dirty="0"/>
            <a:t>micro cuentos, cuentos, relatos, novelas, poesía, guiones teatrales,  delimitando  unos modelos base para el logro de calidad en la escritura y una adecuada recepción de su obra.</a:t>
          </a:r>
        </a:p>
      </dgm:t>
    </dgm:pt>
    <dgm:pt modelId="{9661F40B-5EE9-4465-B181-3315DDD00C28}" type="parTrans" cxnId="{0606D884-4EFC-4A2D-8A6C-AD21A7DB01C4}">
      <dgm:prSet/>
      <dgm:spPr/>
      <dgm:t>
        <a:bodyPr/>
        <a:lstStyle/>
        <a:p>
          <a:endParaRPr lang="es-ES"/>
        </a:p>
      </dgm:t>
    </dgm:pt>
    <dgm:pt modelId="{8A105DEB-86F4-4707-914B-8280D4A32725}" type="sibTrans" cxnId="{0606D884-4EFC-4A2D-8A6C-AD21A7DB01C4}">
      <dgm:prSet/>
      <dgm:spPr/>
      <dgm:t>
        <a:bodyPr/>
        <a:lstStyle/>
        <a:p>
          <a:endParaRPr lang="es-ES"/>
        </a:p>
      </dgm:t>
    </dgm:pt>
    <dgm:pt modelId="{C57E340B-9633-4D53-AF0C-355A4FDB28AB}" type="pres">
      <dgm:prSet presAssocID="{19981589-9108-42F4-9659-E63926E96A74}" presName="Name0" presStyleCnt="0">
        <dgm:presLayoutVars>
          <dgm:dir/>
          <dgm:animLvl val="lvl"/>
          <dgm:resizeHandles val="exact"/>
        </dgm:presLayoutVars>
      </dgm:prSet>
      <dgm:spPr/>
    </dgm:pt>
    <dgm:pt modelId="{387F408D-5375-4B90-908A-7EFC3892DB5E}" type="pres">
      <dgm:prSet presAssocID="{9261BC5A-AB43-436D-B341-063D7A44F206}" presName="boxAndChildren" presStyleCnt="0"/>
      <dgm:spPr/>
    </dgm:pt>
    <dgm:pt modelId="{DFD5C150-9F10-4E2B-8C2D-A39B02CEFB6B}" type="pres">
      <dgm:prSet presAssocID="{9261BC5A-AB43-436D-B341-063D7A44F206}" presName="parentTextBox" presStyleLbl="node1" presStyleIdx="0" presStyleCnt="2"/>
      <dgm:spPr/>
    </dgm:pt>
    <dgm:pt modelId="{FFDB785D-F3CE-498E-8447-2C68D3D94D81}" type="pres">
      <dgm:prSet presAssocID="{9261BC5A-AB43-436D-B341-063D7A44F206}" presName="entireBox" presStyleLbl="node1" presStyleIdx="0" presStyleCnt="2"/>
      <dgm:spPr/>
    </dgm:pt>
    <dgm:pt modelId="{888C5AE2-A9EB-4C92-B525-3D685F68FC49}" type="pres">
      <dgm:prSet presAssocID="{9261BC5A-AB43-436D-B341-063D7A44F206}" presName="descendantBox" presStyleCnt="0"/>
      <dgm:spPr/>
    </dgm:pt>
    <dgm:pt modelId="{26496B91-9956-49B3-9777-0A89822C761D}" type="pres">
      <dgm:prSet presAssocID="{D7EFF8FA-03FA-44C6-AFB5-431F74F7B9A3}" presName="childTextBox" presStyleLbl="fgAccFollowNode1" presStyleIdx="0" presStyleCnt="4">
        <dgm:presLayoutVars>
          <dgm:bulletEnabled val="1"/>
        </dgm:presLayoutVars>
      </dgm:prSet>
      <dgm:spPr/>
    </dgm:pt>
    <dgm:pt modelId="{45E1FE07-2264-4FE1-9832-BAEE87A243B1}" type="pres">
      <dgm:prSet presAssocID="{CA468401-8E6C-46A9-AE03-B76FCB7BCCB0}" presName="childTextBox" presStyleLbl="fgAccFollowNode1" presStyleIdx="1" presStyleCnt="4">
        <dgm:presLayoutVars>
          <dgm:bulletEnabled val="1"/>
        </dgm:presLayoutVars>
      </dgm:prSet>
      <dgm:spPr/>
    </dgm:pt>
    <dgm:pt modelId="{97884FF1-4D9F-4CBF-8466-DDEE2ECDE863}" type="pres">
      <dgm:prSet presAssocID="{22FA9A51-73A5-4A25-AE80-3EBD6CF8F2BF}" presName="sp" presStyleCnt="0"/>
      <dgm:spPr/>
    </dgm:pt>
    <dgm:pt modelId="{A8F3307C-308C-440B-A209-AB0C2B20CDC2}" type="pres">
      <dgm:prSet presAssocID="{DBE2FBC8-625C-4FCB-BA15-5F4F85109895}" presName="arrowAndChildren" presStyleCnt="0"/>
      <dgm:spPr/>
    </dgm:pt>
    <dgm:pt modelId="{5598C990-2CD3-44FF-86D5-09CF9D805A26}" type="pres">
      <dgm:prSet presAssocID="{DBE2FBC8-625C-4FCB-BA15-5F4F85109895}" presName="parentTextArrow" presStyleLbl="node1" presStyleIdx="0" presStyleCnt="2"/>
      <dgm:spPr/>
    </dgm:pt>
    <dgm:pt modelId="{1B3C9FD3-36FC-4D67-B813-C517B702AA43}" type="pres">
      <dgm:prSet presAssocID="{DBE2FBC8-625C-4FCB-BA15-5F4F85109895}" presName="arrow" presStyleLbl="node1" presStyleIdx="1" presStyleCnt="2"/>
      <dgm:spPr/>
    </dgm:pt>
    <dgm:pt modelId="{4D5882E7-B929-4AC5-A393-D56F0E35ED98}" type="pres">
      <dgm:prSet presAssocID="{DBE2FBC8-625C-4FCB-BA15-5F4F85109895}" presName="descendantArrow" presStyleCnt="0"/>
      <dgm:spPr/>
    </dgm:pt>
    <dgm:pt modelId="{3DC100B9-28FF-49E7-825E-FDBE03FFB3E9}" type="pres">
      <dgm:prSet presAssocID="{B29D6A40-957D-4649-BDE1-7AD9ECA1BEF4}" presName="childTextArrow" presStyleLbl="fgAccFollowNode1" presStyleIdx="2" presStyleCnt="4">
        <dgm:presLayoutVars>
          <dgm:bulletEnabled val="1"/>
        </dgm:presLayoutVars>
      </dgm:prSet>
      <dgm:spPr/>
    </dgm:pt>
    <dgm:pt modelId="{39D93E44-946A-4F03-8DFC-2567B9FC2368}" type="pres">
      <dgm:prSet presAssocID="{5C4E436D-7E98-4D2B-A866-75FD37953780}" presName="childTextArrow" presStyleLbl="fgAccFollowNode1" presStyleIdx="3" presStyleCnt="4">
        <dgm:presLayoutVars>
          <dgm:bulletEnabled val="1"/>
        </dgm:presLayoutVars>
      </dgm:prSet>
      <dgm:spPr/>
    </dgm:pt>
  </dgm:ptLst>
  <dgm:cxnLst>
    <dgm:cxn modelId="{18F1D21E-8779-4DD6-AD26-CCA032FD1404}" srcId="{19981589-9108-42F4-9659-E63926E96A74}" destId="{DBE2FBC8-625C-4FCB-BA15-5F4F85109895}" srcOrd="0" destOrd="0" parTransId="{BA0063B5-555E-4E05-9598-8BD3F34E8773}" sibTransId="{22FA9A51-73A5-4A25-AE80-3EBD6CF8F2BF}"/>
    <dgm:cxn modelId="{90E0FF22-7B69-48E0-B8CB-40AFAFAE9A73}" srcId="{9261BC5A-AB43-436D-B341-063D7A44F206}" destId="{D7EFF8FA-03FA-44C6-AFB5-431F74F7B9A3}" srcOrd="0" destOrd="0" parTransId="{4CFCB12E-2A4B-4C93-B4DB-6FE29DEE8393}" sibTransId="{788E4A13-3529-4C07-A94F-5B92AFA94B8B}"/>
    <dgm:cxn modelId="{12F9392B-0DBC-45DA-88F7-919F7CE09878}" type="presOf" srcId="{DBE2FBC8-625C-4FCB-BA15-5F4F85109895}" destId="{1B3C9FD3-36FC-4D67-B813-C517B702AA43}" srcOrd="1" destOrd="0" presId="urn:microsoft.com/office/officeart/2005/8/layout/process4"/>
    <dgm:cxn modelId="{F0BCC142-3F02-4C5F-BCA7-5E0CA93AC8E0}" type="presOf" srcId="{B29D6A40-957D-4649-BDE1-7AD9ECA1BEF4}" destId="{3DC100B9-28FF-49E7-825E-FDBE03FFB3E9}" srcOrd="0" destOrd="0" presId="urn:microsoft.com/office/officeart/2005/8/layout/process4"/>
    <dgm:cxn modelId="{E55A0343-06B0-419C-A845-8DE8900F3228}" srcId="{19981589-9108-42F4-9659-E63926E96A74}" destId="{9261BC5A-AB43-436D-B341-063D7A44F206}" srcOrd="1" destOrd="0" parTransId="{42C296FC-A3C8-4A86-853D-EECF59372C6B}" sibTransId="{E2822560-512A-42CA-ABDF-058740CE8418}"/>
    <dgm:cxn modelId="{1A9C1E6C-1273-4D6C-B417-A4557393FD2A}" srcId="{DBE2FBC8-625C-4FCB-BA15-5F4F85109895}" destId="{B29D6A40-957D-4649-BDE1-7AD9ECA1BEF4}" srcOrd="0" destOrd="0" parTransId="{84E7F9A5-3EFA-47D7-AB2E-9DAC55D2365D}" sibTransId="{1E1BE8B3-4513-4903-82CC-AF86034FCC15}"/>
    <dgm:cxn modelId="{06451B50-B0EE-4425-828F-38C8210F1F2E}" type="presOf" srcId="{D7EFF8FA-03FA-44C6-AFB5-431F74F7B9A3}" destId="{26496B91-9956-49B3-9777-0A89822C761D}" srcOrd="0" destOrd="0" presId="urn:microsoft.com/office/officeart/2005/8/layout/process4"/>
    <dgm:cxn modelId="{C523CA7B-438A-4175-82D2-7A6D0497B2FE}" srcId="{DBE2FBC8-625C-4FCB-BA15-5F4F85109895}" destId="{5C4E436D-7E98-4D2B-A866-75FD37953780}" srcOrd="1" destOrd="0" parTransId="{B7F55127-F70F-49CB-B326-AC13B4561AD4}" sibTransId="{BC7A1311-2CAD-4A21-B238-D22A72FA26E2}"/>
    <dgm:cxn modelId="{4F3B9C82-57E2-48AF-95F3-095A70A9C451}" type="presOf" srcId="{DBE2FBC8-625C-4FCB-BA15-5F4F85109895}" destId="{5598C990-2CD3-44FF-86D5-09CF9D805A26}" srcOrd="0" destOrd="0" presId="urn:microsoft.com/office/officeart/2005/8/layout/process4"/>
    <dgm:cxn modelId="{0606D884-4EFC-4A2D-8A6C-AD21A7DB01C4}" srcId="{9261BC5A-AB43-436D-B341-063D7A44F206}" destId="{CA468401-8E6C-46A9-AE03-B76FCB7BCCB0}" srcOrd="1" destOrd="0" parTransId="{9661F40B-5EE9-4465-B181-3315DDD00C28}" sibTransId="{8A105DEB-86F4-4707-914B-8280D4A32725}"/>
    <dgm:cxn modelId="{49C62288-400F-499C-B91B-E52C206C9BE9}" type="presOf" srcId="{9261BC5A-AB43-436D-B341-063D7A44F206}" destId="{FFDB785D-F3CE-498E-8447-2C68D3D94D81}" srcOrd="1" destOrd="0" presId="urn:microsoft.com/office/officeart/2005/8/layout/process4"/>
    <dgm:cxn modelId="{4EE2B6A8-3F1A-4058-B734-D0335842CAAD}" type="presOf" srcId="{19981589-9108-42F4-9659-E63926E96A74}" destId="{C57E340B-9633-4D53-AF0C-355A4FDB28AB}" srcOrd="0" destOrd="0" presId="urn:microsoft.com/office/officeart/2005/8/layout/process4"/>
    <dgm:cxn modelId="{3EBDA2B6-4292-433F-8B6B-22305B559C44}" type="presOf" srcId="{9261BC5A-AB43-436D-B341-063D7A44F206}" destId="{DFD5C150-9F10-4E2B-8C2D-A39B02CEFB6B}" srcOrd="0" destOrd="0" presId="urn:microsoft.com/office/officeart/2005/8/layout/process4"/>
    <dgm:cxn modelId="{EB76BBBA-BD3E-4375-80F6-618150F22252}" type="presOf" srcId="{CA468401-8E6C-46A9-AE03-B76FCB7BCCB0}" destId="{45E1FE07-2264-4FE1-9832-BAEE87A243B1}" srcOrd="0" destOrd="0" presId="urn:microsoft.com/office/officeart/2005/8/layout/process4"/>
    <dgm:cxn modelId="{108BD8E1-8332-4F5E-B548-124BC71D9EBF}" type="presOf" srcId="{5C4E436D-7E98-4D2B-A866-75FD37953780}" destId="{39D93E44-946A-4F03-8DFC-2567B9FC2368}" srcOrd="0" destOrd="0" presId="urn:microsoft.com/office/officeart/2005/8/layout/process4"/>
    <dgm:cxn modelId="{85E5EFE0-49B3-4B42-9630-D4DC7C6EF5A6}" type="presParOf" srcId="{C57E340B-9633-4D53-AF0C-355A4FDB28AB}" destId="{387F408D-5375-4B90-908A-7EFC3892DB5E}" srcOrd="0" destOrd="0" presId="urn:microsoft.com/office/officeart/2005/8/layout/process4"/>
    <dgm:cxn modelId="{561E9297-EA5E-4CF3-B33B-35F1D314D426}" type="presParOf" srcId="{387F408D-5375-4B90-908A-7EFC3892DB5E}" destId="{DFD5C150-9F10-4E2B-8C2D-A39B02CEFB6B}" srcOrd="0" destOrd="0" presId="urn:microsoft.com/office/officeart/2005/8/layout/process4"/>
    <dgm:cxn modelId="{BA6016F1-1F96-4B1D-BCBC-3AFE36C9FB47}" type="presParOf" srcId="{387F408D-5375-4B90-908A-7EFC3892DB5E}" destId="{FFDB785D-F3CE-498E-8447-2C68D3D94D81}" srcOrd="1" destOrd="0" presId="urn:microsoft.com/office/officeart/2005/8/layout/process4"/>
    <dgm:cxn modelId="{A3121CCA-8E4A-4D56-BCBE-9C169A83FDB7}" type="presParOf" srcId="{387F408D-5375-4B90-908A-7EFC3892DB5E}" destId="{888C5AE2-A9EB-4C92-B525-3D685F68FC49}" srcOrd="2" destOrd="0" presId="urn:microsoft.com/office/officeart/2005/8/layout/process4"/>
    <dgm:cxn modelId="{7BF94189-0CA9-4F86-87D4-145E724216C0}" type="presParOf" srcId="{888C5AE2-A9EB-4C92-B525-3D685F68FC49}" destId="{26496B91-9956-49B3-9777-0A89822C761D}" srcOrd="0" destOrd="0" presId="urn:microsoft.com/office/officeart/2005/8/layout/process4"/>
    <dgm:cxn modelId="{CCDE2AE2-7469-4BC2-BD3F-6A408126399D}" type="presParOf" srcId="{888C5AE2-A9EB-4C92-B525-3D685F68FC49}" destId="{45E1FE07-2264-4FE1-9832-BAEE87A243B1}" srcOrd="1" destOrd="0" presId="urn:microsoft.com/office/officeart/2005/8/layout/process4"/>
    <dgm:cxn modelId="{1795208C-B4A2-4FF5-B7B4-9E64ADFE8FB7}" type="presParOf" srcId="{C57E340B-9633-4D53-AF0C-355A4FDB28AB}" destId="{97884FF1-4D9F-4CBF-8466-DDEE2ECDE863}" srcOrd="1" destOrd="0" presId="urn:microsoft.com/office/officeart/2005/8/layout/process4"/>
    <dgm:cxn modelId="{7D336FE7-027E-4649-A19A-8ED418E58A6F}" type="presParOf" srcId="{C57E340B-9633-4D53-AF0C-355A4FDB28AB}" destId="{A8F3307C-308C-440B-A209-AB0C2B20CDC2}" srcOrd="2" destOrd="0" presId="urn:microsoft.com/office/officeart/2005/8/layout/process4"/>
    <dgm:cxn modelId="{EE6625AD-F976-4ABB-9994-ABC4B086772C}" type="presParOf" srcId="{A8F3307C-308C-440B-A209-AB0C2B20CDC2}" destId="{5598C990-2CD3-44FF-86D5-09CF9D805A26}" srcOrd="0" destOrd="0" presId="urn:microsoft.com/office/officeart/2005/8/layout/process4"/>
    <dgm:cxn modelId="{8D4D40E4-E83B-485B-BC57-CE7E931CF939}" type="presParOf" srcId="{A8F3307C-308C-440B-A209-AB0C2B20CDC2}" destId="{1B3C9FD3-36FC-4D67-B813-C517B702AA43}" srcOrd="1" destOrd="0" presId="urn:microsoft.com/office/officeart/2005/8/layout/process4"/>
    <dgm:cxn modelId="{9C3F51DB-BCE2-42ED-9557-74DF389BE965}" type="presParOf" srcId="{A8F3307C-308C-440B-A209-AB0C2B20CDC2}" destId="{4D5882E7-B929-4AC5-A393-D56F0E35ED98}" srcOrd="2" destOrd="0" presId="urn:microsoft.com/office/officeart/2005/8/layout/process4"/>
    <dgm:cxn modelId="{33A9329A-FE00-4C2F-846B-6B79424486E1}" type="presParOf" srcId="{4D5882E7-B929-4AC5-A393-D56F0E35ED98}" destId="{3DC100B9-28FF-49E7-825E-FDBE03FFB3E9}" srcOrd="0" destOrd="0" presId="urn:microsoft.com/office/officeart/2005/8/layout/process4"/>
    <dgm:cxn modelId="{08215D26-B823-43D5-B782-1D9A2C9DCD96}" type="presParOf" srcId="{4D5882E7-B929-4AC5-A393-D56F0E35ED98}" destId="{39D93E44-946A-4F03-8DFC-2567B9FC2368}"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ABA903E-6278-4F86-8826-B5FE56D6166F}" type="doc">
      <dgm:prSet loTypeId="urn:microsoft.com/office/officeart/2005/8/layout/process1" loCatId="process" qsTypeId="urn:microsoft.com/office/officeart/2005/8/quickstyle/simple3" qsCatId="simple" csTypeId="urn:microsoft.com/office/officeart/2005/8/colors/accent1_2" csCatId="accent1"/>
      <dgm:spPr/>
      <dgm:t>
        <a:bodyPr/>
        <a:lstStyle/>
        <a:p>
          <a:endParaRPr lang="es-CO"/>
        </a:p>
      </dgm:t>
    </dgm:pt>
    <dgm:pt modelId="{79038767-9F7A-4C2B-A25A-D602DDC5F404}">
      <dgm:prSet/>
      <dgm:spPr/>
      <dgm:t>
        <a:bodyPr/>
        <a:lstStyle/>
        <a:p>
          <a:r>
            <a:rPr lang="es-ES"/>
            <a:t>reflexión entorno a los procesos de la enseñanza de la literatura, destinándose al  docente, sus metodologías, estrategias y medios empleados </a:t>
          </a:r>
          <a:endParaRPr lang="es-CO"/>
        </a:p>
      </dgm:t>
    </dgm:pt>
    <dgm:pt modelId="{174E6CFE-3AC9-4948-8BD4-C919605184C7}" type="parTrans" cxnId="{D4E432A6-94D3-4BED-A955-B16C19C88A30}">
      <dgm:prSet/>
      <dgm:spPr/>
      <dgm:t>
        <a:bodyPr/>
        <a:lstStyle/>
        <a:p>
          <a:endParaRPr lang="es-CO"/>
        </a:p>
      </dgm:t>
    </dgm:pt>
    <dgm:pt modelId="{80431D65-E82D-49EB-94C2-48ED8E0BF57F}" type="sibTrans" cxnId="{D4E432A6-94D3-4BED-A955-B16C19C88A30}">
      <dgm:prSet/>
      <dgm:spPr/>
      <dgm:t>
        <a:bodyPr/>
        <a:lstStyle/>
        <a:p>
          <a:endParaRPr lang="es-CO"/>
        </a:p>
      </dgm:t>
    </dgm:pt>
    <dgm:pt modelId="{E32F1CB7-8FE1-4FE4-996E-2150E184B596}">
      <dgm:prSet/>
      <dgm:spPr/>
      <dgm:t>
        <a:bodyPr/>
        <a:lstStyle/>
        <a:p>
          <a:r>
            <a:rPr lang="es-ES" dirty="0"/>
            <a:t>para fomentar la competencia literaria y comunicativa, mediante el diseño curricular y la secuenciación didáctica de esta asignatura.</a:t>
          </a:r>
          <a:endParaRPr lang="es-CO" dirty="0"/>
        </a:p>
      </dgm:t>
    </dgm:pt>
    <dgm:pt modelId="{79366699-D708-4943-B69F-544EFEEB521A}" type="parTrans" cxnId="{B81E61CF-9C63-4632-8B6A-E9772CA17728}">
      <dgm:prSet/>
      <dgm:spPr/>
      <dgm:t>
        <a:bodyPr/>
        <a:lstStyle/>
        <a:p>
          <a:endParaRPr lang="es-CO"/>
        </a:p>
      </dgm:t>
    </dgm:pt>
    <dgm:pt modelId="{58730D47-B175-4F13-9785-46117446677F}" type="sibTrans" cxnId="{B81E61CF-9C63-4632-8B6A-E9772CA17728}">
      <dgm:prSet/>
      <dgm:spPr/>
      <dgm:t>
        <a:bodyPr/>
        <a:lstStyle/>
        <a:p>
          <a:endParaRPr lang="es-CO"/>
        </a:p>
      </dgm:t>
    </dgm:pt>
    <dgm:pt modelId="{AAF95B21-4DFC-4B77-9B38-00F25740E5A4}" type="pres">
      <dgm:prSet presAssocID="{5ABA903E-6278-4F86-8826-B5FE56D6166F}" presName="Name0" presStyleCnt="0">
        <dgm:presLayoutVars>
          <dgm:dir/>
          <dgm:resizeHandles val="exact"/>
        </dgm:presLayoutVars>
      </dgm:prSet>
      <dgm:spPr/>
    </dgm:pt>
    <dgm:pt modelId="{36B96AA5-ABDA-4ACE-AC05-3DB77E01DC1D}" type="pres">
      <dgm:prSet presAssocID="{79038767-9F7A-4C2B-A25A-D602DDC5F404}" presName="node" presStyleLbl="node1" presStyleIdx="0" presStyleCnt="2">
        <dgm:presLayoutVars>
          <dgm:bulletEnabled val="1"/>
        </dgm:presLayoutVars>
      </dgm:prSet>
      <dgm:spPr/>
    </dgm:pt>
    <dgm:pt modelId="{F3DF1B70-D8CB-4EBA-9C8A-6D4587E688AD}" type="pres">
      <dgm:prSet presAssocID="{80431D65-E82D-49EB-94C2-48ED8E0BF57F}" presName="sibTrans" presStyleLbl="sibTrans2D1" presStyleIdx="0" presStyleCnt="1"/>
      <dgm:spPr/>
    </dgm:pt>
    <dgm:pt modelId="{31E3DFCC-7CE1-4FD3-8237-E8124B7BFC87}" type="pres">
      <dgm:prSet presAssocID="{80431D65-E82D-49EB-94C2-48ED8E0BF57F}" presName="connectorText" presStyleLbl="sibTrans2D1" presStyleIdx="0" presStyleCnt="1"/>
      <dgm:spPr/>
    </dgm:pt>
    <dgm:pt modelId="{2F266646-73EB-4B0A-8877-F93031D6D16F}" type="pres">
      <dgm:prSet presAssocID="{E32F1CB7-8FE1-4FE4-996E-2150E184B596}" presName="node" presStyleLbl="node1" presStyleIdx="1" presStyleCnt="2">
        <dgm:presLayoutVars>
          <dgm:bulletEnabled val="1"/>
        </dgm:presLayoutVars>
      </dgm:prSet>
      <dgm:spPr/>
    </dgm:pt>
  </dgm:ptLst>
  <dgm:cxnLst>
    <dgm:cxn modelId="{82F7240C-BBFB-4F27-9E9A-21E3807B1BBC}" type="presOf" srcId="{79038767-9F7A-4C2B-A25A-D602DDC5F404}" destId="{36B96AA5-ABDA-4ACE-AC05-3DB77E01DC1D}" srcOrd="0" destOrd="0" presId="urn:microsoft.com/office/officeart/2005/8/layout/process1"/>
    <dgm:cxn modelId="{A7A4A126-BD28-4079-BC11-54CE7BD32B36}" type="presOf" srcId="{80431D65-E82D-49EB-94C2-48ED8E0BF57F}" destId="{31E3DFCC-7CE1-4FD3-8237-E8124B7BFC87}" srcOrd="1" destOrd="0" presId="urn:microsoft.com/office/officeart/2005/8/layout/process1"/>
    <dgm:cxn modelId="{D4E432A6-94D3-4BED-A955-B16C19C88A30}" srcId="{5ABA903E-6278-4F86-8826-B5FE56D6166F}" destId="{79038767-9F7A-4C2B-A25A-D602DDC5F404}" srcOrd="0" destOrd="0" parTransId="{174E6CFE-3AC9-4948-8BD4-C919605184C7}" sibTransId="{80431D65-E82D-49EB-94C2-48ED8E0BF57F}"/>
    <dgm:cxn modelId="{663CDEA9-473D-4CEA-B607-40689396A102}" type="presOf" srcId="{5ABA903E-6278-4F86-8826-B5FE56D6166F}" destId="{AAF95B21-4DFC-4B77-9B38-00F25740E5A4}" srcOrd="0" destOrd="0" presId="urn:microsoft.com/office/officeart/2005/8/layout/process1"/>
    <dgm:cxn modelId="{E2F415C5-8217-4ACE-8575-1D89C6C223F3}" type="presOf" srcId="{80431D65-E82D-49EB-94C2-48ED8E0BF57F}" destId="{F3DF1B70-D8CB-4EBA-9C8A-6D4587E688AD}" srcOrd="0" destOrd="0" presId="urn:microsoft.com/office/officeart/2005/8/layout/process1"/>
    <dgm:cxn modelId="{B81E61CF-9C63-4632-8B6A-E9772CA17728}" srcId="{5ABA903E-6278-4F86-8826-B5FE56D6166F}" destId="{E32F1CB7-8FE1-4FE4-996E-2150E184B596}" srcOrd="1" destOrd="0" parTransId="{79366699-D708-4943-B69F-544EFEEB521A}" sibTransId="{58730D47-B175-4F13-9785-46117446677F}"/>
    <dgm:cxn modelId="{4F22CBFD-2CFC-416D-B07A-E3C096C043AA}" type="presOf" srcId="{E32F1CB7-8FE1-4FE4-996E-2150E184B596}" destId="{2F266646-73EB-4B0A-8877-F93031D6D16F}" srcOrd="0" destOrd="0" presId="urn:microsoft.com/office/officeart/2005/8/layout/process1"/>
    <dgm:cxn modelId="{30AC5C9C-D2A6-46C4-9374-8FCD9DA0D681}" type="presParOf" srcId="{AAF95B21-4DFC-4B77-9B38-00F25740E5A4}" destId="{36B96AA5-ABDA-4ACE-AC05-3DB77E01DC1D}" srcOrd="0" destOrd="0" presId="urn:microsoft.com/office/officeart/2005/8/layout/process1"/>
    <dgm:cxn modelId="{81C47308-96BD-47B1-9607-08BE2861F4BB}" type="presParOf" srcId="{AAF95B21-4DFC-4B77-9B38-00F25740E5A4}" destId="{F3DF1B70-D8CB-4EBA-9C8A-6D4587E688AD}" srcOrd="1" destOrd="0" presId="urn:microsoft.com/office/officeart/2005/8/layout/process1"/>
    <dgm:cxn modelId="{53A6B085-B716-4FD1-A72C-60335E7D76B1}" type="presParOf" srcId="{F3DF1B70-D8CB-4EBA-9C8A-6D4587E688AD}" destId="{31E3DFCC-7CE1-4FD3-8237-E8124B7BFC87}" srcOrd="0" destOrd="0" presId="urn:microsoft.com/office/officeart/2005/8/layout/process1"/>
    <dgm:cxn modelId="{3D007257-D5F5-4615-A4A2-42D83DEEA8A3}" type="presParOf" srcId="{AAF95B21-4DFC-4B77-9B38-00F25740E5A4}" destId="{2F266646-73EB-4B0A-8877-F93031D6D16F}"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4BE8AB0-9CD0-4119-B5A6-FC5DFFB2A4AA}" type="doc">
      <dgm:prSet loTypeId="urn:microsoft.com/office/officeart/2005/8/layout/hierarchy1" loCatId="hierarchy" qsTypeId="urn:microsoft.com/office/officeart/2005/8/quickstyle/simple2" qsCatId="simple" csTypeId="urn:microsoft.com/office/officeart/2005/8/colors/colorful5" csCatId="colorful" phldr="1"/>
      <dgm:spPr/>
      <dgm:t>
        <a:bodyPr/>
        <a:lstStyle/>
        <a:p>
          <a:endParaRPr lang="es-ES"/>
        </a:p>
      </dgm:t>
    </dgm:pt>
    <dgm:pt modelId="{4ADA61AE-D2A4-4D08-A1C0-4F840A276372}">
      <dgm:prSet phldrT="[Texto]"/>
      <dgm:spPr/>
      <dgm:t>
        <a:bodyPr/>
        <a:lstStyle/>
        <a:p>
          <a:r>
            <a:rPr lang="es-ES" dirty="0"/>
            <a:t>OBJETIVOS</a:t>
          </a:r>
        </a:p>
      </dgm:t>
    </dgm:pt>
    <dgm:pt modelId="{D4ADD40C-34EC-4F87-A442-696D7986D5FD}" type="parTrans" cxnId="{CC76AB0B-C48E-4DCB-8764-C2F1150C1A3F}">
      <dgm:prSet/>
      <dgm:spPr/>
      <dgm:t>
        <a:bodyPr/>
        <a:lstStyle/>
        <a:p>
          <a:endParaRPr lang="es-ES"/>
        </a:p>
      </dgm:t>
    </dgm:pt>
    <dgm:pt modelId="{BAB30B09-9C32-489E-8982-0CE929373DFC}" type="sibTrans" cxnId="{CC76AB0B-C48E-4DCB-8764-C2F1150C1A3F}">
      <dgm:prSet/>
      <dgm:spPr/>
      <dgm:t>
        <a:bodyPr/>
        <a:lstStyle/>
        <a:p>
          <a:endParaRPr lang="es-ES"/>
        </a:p>
      </dgm:t>
    </dgm:pt>
    <dgm:pt modelId="{D58DA0B0-304E-43E9-A489-895A49AFFCE5}">
      <dgm:prSet phldrT="[Texto]"/>
      <dgm:spPr/>
      <dgm:t>
        <a:bodyPr/>
        <a:lstStyle/>
        <a:p>
          <a:r>
            <a:rPr lang="es-ES" dirty="0"/>
            <a:t>GENERALES</a:t>
          </a:r>
        </a:p>
      </dgm:t>
    </dgm:pt>
    <dgm:pt modelId="{1916ED3F-A133-4916-8A54-B5D3CD41B51C}" type="parTrans" cxnId="{4C557B85-DFA1-48C1-9361-A20493248A19}">
      <dgm:prSet/>
      <dgm:spPr/>
      <dgm:t>
        <a:bodyPr/>
        <a:lstStyle/>
        <a:p>
          <a:endParaRPr lang="es-ES"/>
        </a:p>
      </dgm:t>
    </dgm:pt>
    <dgm:pt modelId="{4B7EE606-9416-4186-9C71-E20B8AC93CE0}" type="sibTrans" cxnId="{4C557B85-DFA1-48C1-9361-A20493248A19}">
      <dgm:prSet/>
      <dgm:spPr/>
      <dgm:t>
        <a:bodyPr/>
        <a:lstStyle/>
        <a:p>
          <a:endParaRPr lang="es-ES"/>
        </a:p>
      </dgm:t>
    </dgm:pt>
    <dgm:pt modelId="{445F42C1-C4A9-4486-B550-66FE7A0686BA}">
      <dgm:prSet/>
      <dgm:spPr/>
      <dgm:t>
        <a:bodyPr/>
        <a:lstStyle/>
        <a:p>
          <a:r>
            <a:rPr lang="es-ES"/>
            <a:t>Analizar los diversos enfoques de análisis del texto literario</a:t>
          </a:r>
        </a:p>
      </dgm:t>
    </dgm:pt>
    <dgm:pt modelId="{C9D9408E-C4A6-445E-A9C7-03C29A5BF1B4}" type="parTrans" cxnId="{2E1C3FE6-4055-49DA-893B-C123FA79EE9D}">
      <dgm:prSet/>
      <dgm:spPr/>
      <dgm:t>
        <a:bodyPr/>
        <a:lstStyle/>
        <a:p>
          <a:endParaRPr lang="es-ES"/>
        </a:p>
      </dgm:t>
    </dgm:pt>
    <dgm:pt modelId="{A4517F21-02CD-4E1E-B111-C54737A52E14}" type="sibTrans" cxnId="{2E1C3FE6-4055-49DA-893B-C123FA79EE9D}">
      <dgm:prSet/>
      <dgm:spPr/>
      <dgm:t>
        <a:bodyPr/>
        <a:lstStyle/>
        <a:p>
          <a:endParaRPr lang="es-ES"/>
        </a:p>
      </dgm:t>
    </dgm:pt>
    <dgm:pt modelId="{35098247-9B4A-4EDD-9088-5A10A4DBEEDC}">
      <dgm:prSet/>
      <dgm:spPr/>
      <dgm:t>
        <a:bodyPr/>
        <a:lstStyle/>
        <a:p>
          <a:r>
            <a:rPr lang="es-ES" dirty="0"/>
            <a:t>Determinar elementos básicos para desarrollar  investigaciones relacionadas con procesos de comprensión e interpretación de los textos literarios</a:t>
          </a:r>
        </a:p>
      </dgm:t>
    </dgm:pt>
    <dgm:pt modelId="{DF059596-C72B-4E0A-AC15-455973DB2416}" type="parTrans" cxnId="{7F4D3C96-6B3B-47F5-A246-DF744491A4D4}">
      <dgm:prSet/>
      <dgm:spPr/>
      <dgm:t>
        <a:bodyPr/>
        <a:lstStyle/>
        <a:p>
          <a:endParaRPr lang="es-ES"/>
        </a:p>
      </dgm:t>
    </dgm:pt>
    <dgm:pt modelId="{E4BC312D-D767-4B86-AFB3-7FCF1DF2A158}" type="sibTrans" cxnId="{7F4D3C96-6B3B-47F5-A246-DF744491A4D4}">
      <dgm:prSet/>
      <dgm:spPr/>
      <dgm:t>
        <a:bodyPr/>
        <a:lstStyle/>
        <a:p>
          <a:endParaRPr lang="es-ES"/>
        </a:p>
      </dgm:t>
    </dgm:pt>
    <dgm:pt modelId="{17F5F979-AC3D-45D5-BB38-6E71CC4FCF1E}" type="pres">
      <dgm:prSet presAssocID="{F4BE8AB0-9CD0-4119-B5A6-FC5DFFB2A4AA}" presName="hierChild1" presStyleCnt="0">
        <dgm:presLayoutVars>
          <dgm:chPref val="1"/>
          <dgm:dir/>
          <dgm:animOne val="branch"/>
          <dgm:animLvl val="lvl"/>
          <dgm:resizeHandles/>
        </dgm:presLayoutVars>
      </dgm:prSet>
      <dgm:spPr/>
    </dgm:pt>
    <dgm:pt modelId="{65C4D42B-6AEF-43E3-9FE9-84064E918470}" type="pres">
      <dgm:prSet presAssocID="{4ADA61AE-D2A4-4D08-A1C0-4F840A276372}" presName="hierRoot1" presStyleCnt="0"/>
      <dgm:spPr/>
    </dgm:pt>
    <dgm:pt modelId="{F75CD409-CCDE-4FB8-A421-42EE7178ED50}" type="pres">
      <dgm:prSet presAssocID="{4ADA61AE-D2A4-4D08-A1C0-4F840A276372}" presName="composite" presStyleCnt="0"/>
      <dgm:spPr/>
    </dgm:pt>
    <dgm:pt modelId="{C8FDEE79-35E7-4284-AF47-F168DBDEB29D}" type="pres">
      <dgm:prSet presAssocID="{4ADA61AE-D2A4-4D08-A1C0-4F840A276372}" presName="background" presStyleLbl="node0" presStyleIdx="0" presStyleCnt="1"/>
      <dgm:spPr/>
    </dgm:pt>
    <dgm:pt modelId="{EF7B6683-028B-4C6D-B74C-23500391D445}" type="pres">
      <dgm:prSet presAssocID="{4ADA61AE-D2A4-4D08-A1C0-4F840A276372}" presName="text" presStyleLbl="fgAcc0" presStyleIdx="0" presStyleCnt="1">
        <dgm:presLayoutVars>
          <dgm:chPref val="3"/>
        </dgm:presLayoutVars>
      </dgm:prSet>
      <dgm:spPr/>
    </dgm:pt>
    <dgm:pt modelId="{9289E451-0D7E-4D5A-9655-3729FB50883E}" type="pres">
      <dgm:prSet presAssocID="{4ADA61AE-D2A4-4D08-A1C0-4F840A276372}" presName="hierChild2" presStyleCnt="0"/>
      <dgm:spPr/>
    </dgm:pt>
    <dgm:pt modelId="{DD91AF8B-8048-464A-887A-AA00A5CBD7DF}" type="pres">
      <dgm:prSet presAssocID="{1916ED3F-A133-4916-8A54-B5D3CD41B51C}" presName="Name10" presStyleLbl="parChTrans1D2" presStyleIdx="0" presStyleCnt="1"/>
      <dgm:spPr/>
    </dgm:pt>
    <dgm:pt modelId="{FEBBFDD8-6AB8-4141-9535-7EE08DFB99BB}" type="pres">
      <dgm:prSet presAssocID="{D58DA0B0-304E-43E9-A489-895A49AFFCE5}" presName="hierRoot2" presStyleCnt="0"/>
      <dgm:spPr/>
    </dgm:pt>
    <dgm:pt modelId="{EBC904E9-7F16-4A2B-B31B-D5496C8C0780}" type="pres">
      <dgm:prSet presAssocID="{D58DA0B0-304E-43E9-A489-895A49AFFCE5}" presName="composite2" presStyleCnt="0"/>
      <dgm:spPr/>
    </dgm:pt>
    <dgm:pt modelId="{8BC4EFB5-E61D-43CF-81F1-5649BEDEBA2B}" type="pres">
      <dgm:prSet presAssocID="{D58DA0B0-304E-43E9-A489-895A49AFFCE5}" presName="background2" presStyleLbl="node2" presStyleIdx="0" presStyleCnt="1"/>
      <dgm:spPr/>
    </dgm:pt>
    <dgm:pt modelId="{CCF5E3A7-D0EF-4A85-89B5-8946A31C1B65}" type="pres">
      <dgm:prSet presAssocID="{D58DA0B0-304E-43E9-A489-895A49AFFCE5}" presName="text2" presStyleLbl="fgAcc2" presStyleIdx="0" presStyleCnt="1">
        <dgm:presLayoutVars>
          <dgm:chPref val="3"/>
        </dgm:presLayoutVars>
      </dgm:prSet>
      <dgm:spPr/>
    </dgm:pt>
    <dgm:pt modelId="{481F1148-BC7F-4F1A-872E-687B15EFB823}" type="pres">
      <dgm:prSet presAssocID="{D58DA0B0-304E-43E9-A489-895A49AFFCE5}" presName="hierChild3" presStyleCnt="0"/>
      <dgm:spPr/>
    </dgm:pt>
    <dgm:pt modelId="{8110BA23-90CA-444D-A1DE-403F6A423CA5}" type="pres">
      <dgm:prSet presAssocID="{DF059596-C72B-4E0A-AC15-455973DB2416}" presName="Name17" presStyleLbl="parChTrans1D3" presStyleIdx="0" presStyleCnt="2"/>
      <dgm:spPr/>
    </dgm:pt>
    <dgm:pt modelId="{6EA7B985-D7EA-4BF3-96C8-16FE6086D8FA}" type="pres">
      <dgm:prSet presAssocID="{35098247-9B4A-4EDD-9088-5A10A4DBEEDC}" presName="hierRoot3" presStyleCnt="0"/>
      <dgm:spPr/>
    </dgm:pt>
    <dgm:pt modelId="{60FFB544-7ADD-4EBA-8810-A63E4D0911D9}" type="pres">
      <dgm:prSet presAssocID="{35098247-9B4A-4EDD-9088-5A10A4DBEEDC}" presName="composite3" presStyleCnt="0"/>
      <dgm:spPr/>
    </dgm:pt>
    <dgm:pt modelId="{E4D66655-C56E-4D06-B58E-980A4A1F528C}" type="pres">
      <dgm:prSet presAssocID="{35098247-9B4A-4EDD-9088-5A10A4DBEEDC}" presName="background3" presStyleLbl="node3" presStyleIdx="0" presStyleCnt="2"/>
      <dgm:spPr/>
    </dgm:pt>
    <dgm:pt modelId="{16E087C5-F683-44E8-8A03-A6651B00452B}" type="pres">
      <dgm:prSet presAssocID="{35098247-9B4A-4EDD-9088-5A10A4DBEEDC}" presName="text3" presStyleLbl="fgAcc3" presStyleIdx="0" presStyleCnt="2">
        <dgm:presLayoutVars>
          <dgm:chPref val="3"/>
        </dgm:presLayoutVars>
      </dgm:prSet>
      <dgm:spPr/>
    </dgm:pt>
    <dgm:pt modelId="{2891C219-EE54-46E1-BBF0-414B39E639E5}" type="pres">
      <dgm:prSet presAssocID="{35098247-9B4A-4EDD-9088-5A10A4DBEEDC}" presName="hierChild4" presStyleCnt="0"/>
      <dgm:spPr/>
    </dgm:pt>
    <dgm:pt modelId="{CDB09691-78E7-440E-839E-27AF67CEF7CD}" type="pres">
      <dgm:prSet presAssocID="{C9D9408E-C4A6-445E-A9C7-03C29A5BF1B4}" presName="Name17" presStyleLbl="parChTrans1D3" presStyleIdx="1" presStyleCnt="2"/>
      <dgm:spPr/>
    </dgm:pt>
    <dgm:pt modelId="{D9E62FFA-098A-45C3-807D-749E97B71BBC}" type="pres">
      <dgm:prSet presAssocID="{445F42C1-C4A9-4486-B550-66FE7A0686BA}" presName="hierRoot3" presStyleCnt="0"/>
      <dgm:spPr/>
    </dgm:pt>
    <dgm:pt modelId="{25983530-8D30-4366-99D8-EB6225E1D75F}" type="pres">
      <dgm:prSet presAssocID="{445F42C1-C4A9-4486-B550-66FE7A0686BA}" presName="composite3" presStyleCnt="0"/>
      <dgm:spPr/>
    </dgm:pt>
    <dgm:pt modelId="{814F3E4B-E1E5-44B8-BED5-8B1ADE5955B6}" type="pres">
      <dgm:prSet presAssocID="{445F42C1-C4A9-4486-B550-66FE7A0686BA}" presName="background3" presStyleLbl="node3" presStyleIdx="1" presStyleCnt="2"/>
      <dgm:spPr/>
    </dgm:pt>
    <dgm:pt modelId="{51F467CC-3493-4EFA-9C5B-A5072748A145}" type="pres">
      <dgm:prSet presAssocID="{445F42C1-C4A9-4486-B550-66FE7A0686BA}" presName="text3" presStyleLbl="fgAcc3" presStyleIdx="1" presStyleCnt="2">
        <dgm:presLayoutVars>
          <dgm:chPref val="3"/>
        </dgm:presLayoutVars>
      </dgm:prSet>
      <dgm:spPr/>
    </dgm:pt>
    <dgm:pt modelId="{C1177178-BB8E-45E6-B0C4-18DD2B6A5C3C}" type="pres">
      <dgm:prSet presAssocID="{445F42C1-C4A9-4486-B550-66FE7A0686BA}" presName="hierChild4" presStyleCnt="0"/>
      <dgm:spPr/>
    </dgm:pt>
  </dgm:ptLst>
  <dgm:cxnLst>
    <dgm:cxn modelId="{CC76AB0B-C48E-4DCB-8764-C2F1150C1A3F}" srcId="{F4BE8AB0-9CD0-4119-B5A6-FC5DFFB2A4AA}" destId="{4ADA61AE-D2A4-4D08-A1C0-4F840A276372}" srcOrd="0" destOrd="0" parTransId="{D4ADD40C-34EC-4F87-A442-696D7986D5FD}" sibTransId="{BAB30B09-9C32-489E-8982-0CE929373DFC}"/>
    <dgm:cxn modelId="{18697325-4923-4E93-926A-8816C6664EEB}" type="presOf" srcId="{C9D9408E-C4A6-445E-A9C7-03C29A5BF1B4}" destId="{CDB09691-78E7-440E-839E-27AF67CEF7CD}" srcOrd="0" destOrd="0" presId="urn:microsoft.com/office/officeart/2005/8/layout/hierarchy1"/>
    <dgm:cxn modelId="{4F63BB49-55E5-4338-BAA1-2B3CC559E0B5}" type="presOf" srcId="{D58DA0B0-304E-43E9-A489-895A49AFFCE5}" destId="{CCF5E3A7-D0EF-4A85-89B5-8946A31C1B65}" srcOrd="0" destOrd="0" presId="urn:microsoft.com/office/officeart/2005/8/layout/hierarchy1"/>
    <dgm:cxn modelId="{4155EB78-612C-44E8-8F5C-DBF244C6535E}" type="presOf" srcId="{F4BE8AB0-9CD0-4119-B5A6-FC5DFFB2A4AA}" destId="{17F5F979-AC3D-45D5-BB38-6E71CC4FCF1E}" srcOrd="0" destOrd="0" presId="urn:microsoft.com/office/officeart/2005/8/layout/hierarchy1"/>
    <dgm:cxn modelId="{B90C307C-12D4-4F71-9DA6-7097871578B6}" type="presOf" srcId="{445F42C1-C4A9-4486-B550-66FE7A0686BA}" destId="{51F467CC-3493-4EFA-9C5B-A5072748A145}" srcOrd="0" destOrd="0" presId="urn:microsoft.com/office/officeart/2005/8/layout/hierarchy1"/>
    <dgm:cxn modelId="{4C557B85-DFA1-48C1-9361-A20493248A19}" srcId="{4ADA61AE-D2A4-4D08-A1C0-4F840A276372}" destId="{D58DA0B0-304E-43E9-A489-895A49AFFCE5}" srcOrd="0" destOrd="0" parTransId="{1916ED3F-A133-4916-8A54-B5D3CD41B51C}" sibTransId="{4B7EE606-9416-4186-9C71-E20B8AC93CE0}"/>
    <dgm:cxn modelId="{7F4D3C96-6B3B-47F5-A246-DF744491A4D4}" srcId="{D58DA0B0-304E-43E9-A489-895A49AFFCE5}" destId="{35098247-9B4A-4EDD-9088-5A10A4DBEEDC}" srcOrd="0" destOrd="0" parTransId="{DF059596-C72B-4E0A-AC15-455973DB2416}" sibTransId="{E4BC312D-D767-4B86-AFB3-7FCF1DF2A158}"/>
    <dgm:cxn modelId="{EA02CEB1-A2F8-4564-99FA-B3ED9AC334E5}" type="presOf" srcId="{1916ED3F-A133-4916-8A54-B5D3CD41B51C}" destId="{DD91AF8B-8048-464A-887A-AA00A5CBD7DF}" srcOrd="0" destOrd="0" presId="urn:microsoft.com/office/officeart/2005/8/layout/hierarchy1"/>
    <dgm:cxn modelId="{8963E8C1-629B-4778-B5D1-BBAF0E22B502}" type="presOf" srcId="{35098247-9B4A-4EDD-9088-5A10A4DBEEDC}" destId="{16E087C5-F683-44E8-8A03-A6651B00452B}" srcOrd="0" destOrd="0" presId="urn:microsoft.com/office/officeart/2005/8/layout/hierarchy1"/>
    <dgm:cxn modelId="{6AF024D0-C826-4D4C-8C49-FB4EF771C0DB}" type="presOf" srcId="{4ADA61AE-D2A4-4D08-A1C0-4F840A276372}" destId="{EF7B6683-028B-4C6D-B74C-23500391D445}" srcOrd="0" destOrd="0" presId="urn:microsoft.com/office/officeart/2005/8/layout/hierarchy1"/>
    <dgm:cxn modelId="{2E1C3FE6-4055-49DA-893B-C123FA79EE9D}" srcId="{D58DA0B0-304E-43E9-A489-895A49AFFCE5}" destId="{445F42C1-C4A9-4486-B550-66FE7A0686BA}" srcOrd="1" destOrd="0" parTransId="{C9D9408E-C4A6-445E-A9C7-03C29A5BF1B4}" sibTransId="{A4517F21-02CD-4E1E-B111-C54737A52E14}"/>
    <dgm:cxn modelId="{044EE9F7-4116-4AA8-9BA3-62EAC41A749F}" type="presOf" srcId="{DF059596-C72B-4E0A-AC15-455973DB2416}" destId="{8110BA23-90CA-444D-A1DE-403F6A423CA5}" srcOrd="0" destOrd="0" presId="urn:microsoft.com/office/officeart/2005/8/layout/hierarchy1"/>
    <dgm:cxn modelId="{E51F5FFA-B828-469A-AD2C-2170E3A4B4DC}" type="presParOf" srcId="{17F5F979-AC3D-45D5-BB38-6E71CC4FCF1E}" destId="{65C4D42B-6AEF-43E3-9FE9-84064E918470}" srcOrd="0" destOrd="0" presId="urn:microsoft.com/office/officeart/2005/8/layout/hierarchy1"/>
    <dgm:cxn modelId="{D0A62273-3DA4-4FAB-B81F-79F2D5578C82}" type="presParOf" srcId="{65C4D42B-6AEF-43E3-9FE9-84064E918470}" destId="{F75CD409-CCDE-4FB8-A421-42EE7178ED50}" srcOrd="0" destOrd="0" presId="urn:microsoft.com/office/officeart/2005/8/layout/hierarchy1"/>
    <dgm:cxn modelId="{2A5BB468-1FDE-4114-A605-54E29E0A6A22}" type="presParOf" srcId="{F75CD409-CCDE-4FB8-A421-42EE7178ED50}" destId="{C8FDEE79-35E7-4284-AF47-F168DBDEB29D}" srcOrd="0" destOrd="0" presId="urn:microsoft.com/office/officeart/2005/8/layout/hierarchy1"/>
    <dgm:cxn modelId="{2ED6E193-BEC4-4B21-9032-EEA941E749AD}" type="presParOf" srcId="{F75CD409-CCDE-4FB8-A421-42EE7178ED50}" destId="{EF7B6683-028B-4C6D-B74C-23500391D445}" srcOrd="1" destOrd="0" presId="urn:microsoft.com/office/officeart/2005/8/layout/hierarchy1"/>
    <dgm:cxn modelId="{0E755D3B-07C3-4D2B-A6F5-D02A31E86E9F}" type="presParOf" srcId="{65C4D42B-6AEF-43E3-9FE9-84064E918470}" destId="{9289E451-0D7E-4D5A-9655-3729FB50883E}" srcOrd="1" destOrd="0" presId="urn:microsoft.com/office/officeart/2005/8/layout/hierarchy1"/>
    <dgm:cxn modelId="{CDE85AA0-C4A5-4126-9996-62ED201A553B}" type="presParOf" srcId="{9289E451-0D7E-4D5A-9655-3729FB50883E}" destId="{DD91AF8B-8048-464A-887A-AA00A5CBD7DF}" srcOrd="0" destOrd="0" presId="urn:microsoft.com/office/officeart/2005/8/layout/hierarchy1"/>
    <dgm:cxn modelId="{641D5A03-E3A5-47C1-AD5F-A73758A89901}" type="presParOf" srcId="{9289E451-0D7E-4D5A-9655-3729FB50883E}" destId="{FEBBFDD8-6AB8-4141-9535-7EE08DFB99BB}" srcOrd="1" destOrd="0" presId="urn:microsoft.com/office/officeart/2005/8/layout/hierarchy1"/>
    <dgm:cxn modelId="{37092ED8-E18B-4692-AC03-A453DAF6E0DB}" type="presParOf" srcId="{FEBBFDD8-6AB8-4141-9535-7EE08DFB99BB}" destId="{EBC904E9-7F16-4A2B-B31B-D5496C8C0780}" srcOrd="0" destOrd="0" presId="urn:microsoft.com/office/officeart/2005/8/layout/hierarchy1"/>
    <dgm:cxn modelId="{9F044DE7-6120-4EEB-BE69-0775890059EA}" type="presParOf" srcId="{EBC904E9-7F16-4A2B-B31B-D5496C8C0780}" destId="{8BC4EFB5-E61D-43CF-81F1-5649BEDEBA2B}" srcOrd="0" destOrd="0" presId="urn:microsoft.com/office/officeart/2005/8/layout/hierarchy1"/>
    <dgm:cxn modelId="{DB907143-EAD4-4828-AF9E-F931E3E6934E}" type="presParOf" srcId="{EBC904E9-7F16-4A2B-B31B-D5496C8C0780}" destId="{CCF5E3A7-D0EF-4A85-89B5-8946A31C1B65}" srcOrd="1" destOrd="0" presId="urn:microsoft.com/office/officeart/2005/8/layout/hierarchy1"/>
    <dgm:cxn modelId="{53DCF3CA-5290-44FA-9440-E95C6E90CD5F}" type="presParOf" srcId="{FEBBFDD8-6AB8-4141-9535-7EE08DFB99BB}" destId="{481F1148-BC7F-4F1A-872E-687B15EFB823}" srcOrd="1" destOrd="0" presId="urn:microsoft.com/office/officeart/2005/8/layout/hierarchy1"/>
    <dgm:cxn modelId="{22E0E2A4-398B-4176-AB1E-6457FD2208C9}" type="presParOf" srcId="{481F1148-BC7F-4F1A-872E-687B15EFB823}" destId="{8110BA23-90CA-444D-A1DE-403F6A423CA5}" srcOrd="0" destOrd="0" presId="urn:microsoft.com/office/officeart/2005/8/layout/hierarchy1"/>
    <dgm:cxn modelId="{56521900-CDDA-4D39-89F8-28A400692CFD}" type="presParOf" srcId="{481F1148-BC7F-4F1A-872E-687B15EFB823}" destId="{6EA7B985-D7EA-4BF3-96C8-16FE6086D8FA}" srcOrd="1" destOrd="0" presId="urn:microsoft.com/office/officeart/2005/8/layout/hierarchy1"/>
    <dgm:cxn modelId="{F929F980-4267-4415-9433-C5F0D8CEB95D}" type="presParOf" srcId="{6EA7B985-D7EA-4BF3-96C8-16FE6086D8FA}" destId="{60FFB544-7ADD-4EBA-8810-A63E4D0911D9}" srcOrd="0" destOrd="0" presId="urn:microsoft.com/office/officeart/2005/8/layout/hierarchy1"/>
    <dgm:cxn modelId="{EFEFA366-466D-499B-9816-785791EA3438}" type="presParOf" srcId="{60FFB544-7ADD-4EBA-8810-A63E4D0911D9}" destId="{E4D66655-C56E-4D06-B58E-980A4A1F528C}" srcOrd="0" destOrd="0" presId="urn:microsoft.com/office/officeart/2005/8/layout/hierarchy1"/>
    <dgm:cxn modelId="{D828239E-30B1-4764-BAE7-20CEE8DEE869}" type="presParOf" srcId="{60FFB544-7ADD-4EBA-8810-A63E4D0911D9}" destId="{16E087C5-F683-44E8-8A03-A6651B00452B}" srcOrd="1" destOrd="0" presId="urn:microsoft.com/office/officeart/2005/8/layout/hierarchy1"/>
    <dgm:cxn modelId="{F9A5C0CA-FD1D-4E93-A555-7942CA39A782}" type="presParOf" srcId="{6EA7B985-D7EA-4BF3-96C8-16FE6086D8FA}" destId="{2891C219-EE54-46E1-BBF0-414B39E639E5}" srcOrd="1" destOrd="0" presId="urn:microsoft.com/office/officeart/2005/8/layout/hierarchy1"/>
    <dgm:cxn modelId="{827E4775-B758-415F-8070-F057C2B5D2A7}" type="presParOf" srcId="{481F1148-BC7F-4F1A-872E-687B15EFB823}" destId="{CDB09691-78E7-440E-839E-27AF67CEF7CD}" srcOrd="2" destOrd="0" presId="urn:microsoft.com/office/officeart/2005/8/layout/hierarchy1"/>
    <dgm:cxn modelId="{72A38395-D061-4A2D-A37E-B57047D3566D}" type="presParOf" srcId="{481F1148-BC7F-4F1A-872E-687B15EFB823}" destId="{D9E62FFA-098A-45C3-807D-749E97B71BBC}" srcOrd="3" destOrd="0" presId="urn:microsoft.com/office/officeart/2005/8/layout/hierarchy1"/>
    <dgm:cxn modelId="{675F16EB-0F21-44DA-B864-D2B478DC87CF}" type="presParOf" srcId="{D9E62FFA-098A-45C3-807D-749E97B71BBC}" destId="{25983530-8D30-4366-99D8-EB6225E1D75F}" srcOrd="0" destOrd="0" presId="urn:microsoft.com/office/officeart/2005/8/layout/hierarchy1"/>
    <dgm:cxn modelId="{7388769E-E250-4531-AB5A-71F67D0B940D}" type="presParOf" srcId="{25983530-8D30-4366-99D8-EB6225E1D75F}" destId="{814F3E4B-E1E5-44B8-BED5-8B1ADE5955B6}" srcOrd="0" destOrd="0" presId="urn:microsoft.com/office/officeart/2005/8/layout/hierarchy1"/>
    <dgm:cxn modelId="{5B889DA6-76E6-4EA5-924D-0E82789A9584}" type="presParOf" srcId="{25983530-8D30-4366-99D8-EB6225E1D75F}" destId="{51F467CC-3493-4EFA-9C5B-A5072748A145}" srcOrd="1" destOrd="0" presId="urn:microsoft.com/office/officeart/2005/8/layout/hierarchy1"/>
    <dgm:cxn modelId="{DF60148C-B198-453F-94D7-7BA85DE52BFA}" type="presParOf" srcId="{D9E62FFA-098A-45C3-807D-749E97B71BBC}" destId="{C1177178-BB8E-45E6-B0C4-18DD2B6A5C3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C1FCB63-7D9D-47E8-99EF-9B3D0E0D1754}" type="doc">
      <dgm:prSet loTypeId="urn:microsoft.com/office/officeart/2008/layout/HorizontalMultiLevelHierarchy" loCatId="hierarchy" qsTypeId="urn:microsoft.com/office/officeart/2005/8/quickstyle/simple3" qsCatId="simple" csTypeId="urn:microsoft.com/office/officeart/2005/8/colors/colorful5" csCatId="colorful" phldr="1"/>
      <dgm:spPr/>
      <dgm:t>
        <a:bodyPr/>
        <a:lstStyle/>
        <a:p>
          <a:endParaRPr lang="es-ES"/>
        </a:p>
      </dgm:t>
    </dgm:pt>
    <dgm:pt modelId="{046799FA-122E-42E2-AA19-0355AB6E0E98}">
      <dgm:prSet phldrT="[Texto]"/>
      <dgm:spPr>
        <a:solidFill>
          <a:schemeClr val="accent1">
            <a:lumMod val="60000"/>
            <a:lumOff val="40000"/>
          </a:schemeClr>
        </a:solidFill>
      </dgm:spPr>
      <dgm:t>
        <a:bodyPr/>
        <a:lstStyle/>
        <a:p>
          <a:r>
            <a:rPr lang="es-ES" dirty="0"/>
            <a:t>Específicos</a:t>
          </a:r>
        </a:p>
      </dgm:t>
    </dgm:pt>
    <dgm:pt modelId="{DB875003-51A1-42AB-B6EF-89DF3F1BFE83}" type="parTrans" cxnId="{F6494EC5-1B0D-4E70-B1C7-7E122A994768}">
      <dgm:prSet/>
      <dgm:spPr/>
      <dgm:t>
        <a:bodyPr/>
        <a:lstStyle/>
        <a:p>
          <a:endParaRPr lang="es-ES"/>
        </a:p>
      </dgm:t>
    </dgm:pt>
    <dgm:pt modelId="{752154D7-0145-4C69-99D6-506FA87BA676}" type="sibTrans" cxnId="{F6494EC5-1B0D-4E70-B1C7-7E122A994768}">
      <dgm:prSet/>
      <dgm:spPr/>
      <dgm:t>
        <a:bodyPr/>
        <a:lstStyle/>
        <a:p>
          <a:endParaRPr lang="es-ES"/>
        </a:p>
      </dgm:t>
    </dgm:pt>
    <dgm:pt modelId="{F763BD1F-B506-4974-8B15-580BA65852A5}">
      <dgm:prSet/>
      <dgm:spPr>
        <a:solidFill>
          <a:schemeClr val="accent1">
            <a:lumMod val="40000"/>
            <a:lumOff val="60000"/>
          </a:schemeClr>
        </a:solidFill>
      </dgm:spPr>
      <dgm:t>
        <a:bodyPr/>
        <a:lstStyle/>
        <a:p>
          <a:r>
            <a:rPr lang="es-ES" dirty="0"/>
            <a:t>Profundizar sobre  los diversos enfoques de análisis del texto literario a nivel estructural, semiótico e ideológico.</a:t>
          </a:r>
        </a:p>
      </dgm:t>
    </dgm:pt>
    <dgm:pt modelId="{E4B4980A-18CC-43B7-A56E-AA9E8E7AA734}" type="parTrans" cxnId="{F66C83C8-BF73-4A22-B7C6-461014DF2C93}">
      <dgm:prSet/>
      <dgm:spPr/>
      <dgm:t>
        <a:bodyPr/>
        <a:lstStyle/>
        <a:p>
          <a:endParaRPr lang="es-ES"/>
        </a:p>
      </dgm:t>
    </dgm:pt>
    <dgm:pt modelId="{64140516-16E4-4F0F-BC51-E1E84363AA41}" type="sibTrans" cxnId="{F66C83C8-BF73-4A22-B7C6-461014DF2C93}">
      <dgm:prSet/>
      <dgm:spPr/>
      <dgm:t>
        <a:bodyPr/>
        <a:lstStyle/>
        <a:p>
          <a:endParaRPr lang="es-ES"/>
        </a:p>
      </dgm:t>
    </dgm:pt>
    <dgm:pt modelId="{D6AC4013-54D1-4162-8001-33E6AE5AD6C0}">
      <dgm:prSet/>
      <dgm:spPr>
        <a:solidFill>
          <a:schemeClr val="accent5">
            <a:lumMod val="20000"/>
            <a:lumOff val="80000"/>
          </a:schemeClr>
        </a:solidFill>
      </dgm:spPr>
      <dgm:t>
        <a:bodyPr/>
        <a:lstStyle/>
        <a:p>
          <a:r>
            <a:rPr lang="es-ES"/>
            <a:t>Profundizar  las posibilidades creativas que tienen los estudiantes en su diálogo constante con el mundo para el desarrollo de   procesos de  escritura literaria.</a:t>
          </a:r>
        </a:p>
      </dgm:t>
    </dgm:pt>
    <dgm:pt modelId="{BA165DF9-29E6-49AD-B6AD-7F2B3DAA113B}" type="parTrans" cxnId="{C556C5F9-0B66-4498-8E24-42F448240A70}">
      <dgm:prSet/>
      <dgm:spPr/>
      <dgm:t>
        <a:bodyPr/>
        <a:lstStyle/>
        <a:p>
          <a:endParaRPr lang="es-ES"/>
        </a:p>
      </dgm:t>
    </dgm:pt>
    <dgm:pt modelId="{D899DDC0-9855-44EC-9FFE-6FF671C4BBEF}" type="sibTrans" cxnId="{C556C5F9-0B66-4498-8E24-42F448240A70}">
      <dgm:prSet/>
      <dgm:spPr/>
      <dgm:t>
        <a:bodyPr/>
        <a:lstStyle/>
        <a:p>
          <a:endParaRPr lang="es-ES"/>
        </a:p>
      </dgm:t>
    </dgm:pt>
    <dgm:pt modelId="{37C82998-3B44-4C04-BE42-9A288A31252C}">
      <dgm:prSet/>
      <dgm:spPr>
        <a:solidFill>
          <a:schemeClr val="accent1">
            <a:lumMod val="40000"/>
            <a:lumOff val="60000"/>
          </a:schemeClr>
        </a:solidFill>
      </dgm:spPr>
      <dgm:t>
        <a:bodyPr/>
        <a:lstStyle/>
        <a:p>
          <a:r>
            <a:rPr lang="es-ES" dirty="0"/>
            <a:t>Fortalecer la práctica del ejercicio de lectura interpretativa,  crítica  y estética de los textos literarios.</a:t>
          </a:r>
        </a:p>
      </dgm:t>
    </dgm:pt>
    <dgm:pt modelId="{0403B9A8-B29D-491E-8A14-6232BD9C20CE}" type="parTrans" cxnId="{C4E0176E-DC18-4AAF-8AC1-A5ED76670C7A}">
      <dgm:prSet/>
      <dgm:spPr/>
      <dgm:t>
        <a:bodyPr/>
        <a:lstStyle/>
        <a:p>
          <a:endParaRPr lang="es-ES"/>
        </a:p>
      </dgm:t>
    </dgm:pt>
    <dgm:pt modelId="{77C55FE7-328C-48DF-AA54-40D1DA06A353}" type="sibTrans" cxnId="{C4E0176E-DC18-4AAF-8AC1-A5ED76670C7A}">
      <dgm:prSet/>
      <dgm:spPr/>
      <dgm:t>
        <a:bodyPr/>
        <a:lstStyle/>
        <a:p>
          <a:endParaRPr lang="es-ES"/>
        </a:p>
      </dgm:t>
    </dgm:pt>
    <dgm:pt modelId="{12083D78-47CF-4C89-BC4B-FDB7DE5D355C}">
      <dgm:prSet/>
      <dgm:spPr>
        <a:solidFill>
          <a:schemeClr val="accent5">
            <a:lumMod val="20000"/>
            <a:lumOff val="80000"/>
          </a:schemeClr>
        </a:solidFill>
      </dgm:spPr>
      <dgm:t>
        <a:bodyPr/>
        <a:lstStyle/>
        <a:p>
          <a:r>
            <a:rPr lang="es-ES"/>
            <a:t>Describir las particularidades que presenta el desarrollo de la didáctica de la literatura.</a:t>
          </a:r>
        </a:p>
      </dgm:t>
    </dgm:pt>
    <dgm:pt modelId="{4B89BECE-9B99-418B-9D2F-B2D848856775}" type="parTrans" cxnId="{46148F59-71AE-4945-9C0E-F5E3F9B5B829}">
      <dgm:prSet/>
      <dgm:spPr/>
      <dgm:t>
        <a:bodyPr/>
        <a:lstStyle/>
        <a:p>
          <a:endParaRPr lang="es-ES"/>
        </a:p>
      </dgm:t>
    </dgm:pt>
    <dgm:pt modelId="{91920F43-3011-49A9-9C25-664E520F74A1}" type="sibTrans" cxnId="{46148F59-71AE-4945-9C0E-F5E3F9B5B829}">
      <dgm:prSet/>
      <dgm:spPr/>
      <dgm:t>
        <a:bodyPr/>
        <a:lstStyle/>
        <a:p>
          <a:endParaRPr lang="es-ES"/>
        </a:p>
      </dgm:t>
    </dgm:pt>
    <dgm:pt modelId="{2590067A-0296-4973-B6EB-414333C52A0B}" type="pres">
      <dgm:prSet presAssocID="{BC1FCB63-7D9D-47E8-99EF-9B3D0E0D1754}" presName="Name0" presStyleCnt="0">
        <dgm:presLayoutVars>
          <dgm:chPref val="1"/>
          <dgm:dir/>
          <dgm:animOne val="branch"/>
          <dgm:animLvl val="lvl"/>
          <dgm:resizeHandles val="exact"/>
        </dgm:presLayoutVars>
      </dgm:prSet>
      <dgm:spPr/>
    </dgm:pt>
    <dgm:pt modelId="{95FD29EB-9BD7-4E9B-9242-A866BD1F6CBC}" type="pres">
      <dgm:prSet presAssocID="{046799FA-122E-42E2-AA19-0355AB6E0E98}" presName="root1" presStyleCnt="0"/>
      <dgm:spPr/>
    </dgm:pt>
    <dgm:pt modelId="{6C1EE70E-C887-483B-942E-F1E7E1C8255E}" type="pres">
      <dgm:prSet presAssocID="{046799FA-122E-42E2-AA19-0355AB6E0E98}" presName="LevelOneTextNode" presStyleLbl="node0" presStyleIdx="0" presStyleCnt="1">
        <dgm:presLayoutVars>
          <dgm:chPref val="3"/>
        </dgm:presLayoutVars>
      </dgm:prSet>
      <dgm:spPr/>
    </dgm:pt>
    <dgm:pt modelId="{13786EC7-76E6-4BC2-8195-4A5464B064F6}" type="pres">
      <dgm:prSet presAssocID="{046799FA-122E-42E2-AA19-0355AB6E0E98}" presName="level2hierChild" presStyleCnt="0"/>
      <dgm:spPr/>
    </dgm:pt>
    <dgm:pt modelId="{71D065C7-71C6-48EB-89F4-FA8BD882E4EF}" type="pres">
      <dgm:prSet presAssocID="{E4B4980A-18CC-43B7-A56E-AA9E8E7AA734}" presName="conn2-1" presStyleLbl="parChTrans1D2" presStyleIdx="0" presStyleCnt="4"/>
      <dgm:spPr/>
    </dgm:pt>
    <dgm:pt modelId="{AA0AA76C-1484-419F-B3CE-BB96E5952AA7}" type="pres">
      <dgm:prSet presAssocID="{E4B4980A-18CC-43B7-A56E-AA9E8E7AA734}" presName="connTx" presStyleLbl="parChTrans1D2" presStyleIdx="0" presStyleCnt="4"/>
      <dgm:spPr/>
    </dgm:pt>
    <dgm:pt modelId="{36C88D7A-95C5-42F8-9A6B-A43DA26E5EEB}" type="pres">
      <dgm:prSet presAssocID="{F763BD1F-B506-4974-8B15-580BA65852A5}" presName="root2" presStyleCnt="0"/>
      <dgm:spPr/>
    </dgm:pt>
    <dgm:pt modelId="{FBFB02C5-8095-445D-B5F5-67D3A5A36D84}" type="pres">
      <dgm:prSet presAssocID="{F763BD1F-B506-4974-8B15-580BA65852A5}" presName="LevelTwoTextNode" presStyleLbl="node2" presStyleIdx="0" presStyleCnt="4">
        <dgm:presLayoutVars>
          <dgm:chPref val="3"/>
        </dgm:presLayoutVars>
      </dgm:prSet>
      <dgm:spPr/>
    </dgm:pt>
    <dgm:pt modelId="{4244CD59-FC6B-4148-8C52-2083522FA01E}" type="pres">
      <dgm:prSet presAssocID="{F763BD1F-B506-4974-8B15-580BA65852A5}" presName="level3hierChild" presStyleCnt="0"/>
      <dgm:spPr/>
    </dgm:pt>
    <dgm:pt modelId="{0CA207AF-5AFA-4CA0-AAA2-689735A50857}" type="pres">
      <dgm:prSet presAssocID="{BA165DF9-29E6-49AD-B6AD-7F2B3DAA113B}" presName="conn2-1" presStyleLbl="parChTrans1D2" presStyleIdx="1" presStyleCnt="4"/>
      <dgm:spPr/>
    </dgm:pt>
    <dgm:pt modelId="{1BF4C29A-282C-4E2A-B10F-ECA9EE58E101}" type="pres">
      <dgm:prSet presAssocID="{BA165DF9-29E6-49AD-B6AD-7F2B3DAA113B}" presName="connTx" presStyleLbl="parChTrans1D2" presStyleIdx="1" presStyleCnt="4"/>
      <dgm:spPr/>
    </dgm:pt>
    <dgm:pt modelId="{4D5DC226-1887-4195-8CBE-3BD1CB57E97B}" type="pres">
      <dgm:prSet presAssocID="{D6AC4013-54D1-4162-8001-33E6AE5AD6C0}" presName="root2" presStyleCnt="0"/>
      <dgm:spPr/>
    </dgm:pt>
    <dgm:pt modelId="{E5D73EB2-C668-4853-B138-3E688AA4217A}" type="pres">
      <dgm:prSet presAssocID="{D6AC4013-54D1-4162-8001-33E6AE5AD6C0}" presName="LevelTwoTextNode" presStyleLbl="node2" presStyleIdx="1" presStyleCnt="4">
        <dgm:presLayoutVars>
          <dgm:chPref val="3"/>
        </dgm:presLayoutVars>
      </dgm:prSet>
      <dgm:spPr/>
    </dgm:pt>
    <dgm:pt modelId="{9E1379D2-5D58-4B3A-BA18-A7BB01286734}" type="pres">
      <dgm:prSet presAssocID="{D6AC4013-54D1-4162-8001-33E6AE5AD6C0}" presName="level3hierChild" presStyleCnt="0"/>
      <dgm:spPr/>
    </dgm:pt>
    <dgm:pt modelId="{AA5C7B83-11B6-4870-96A3-B28B82836A03}" type="pres">
      <dgm:prSet presAssocID="{0403B9A8-B29D-491E-8A14-6232BD9C20CE}" presName="conn2-1" presStyleLbl="parChTrans1D2" presStyleIdx="2" presStyleCnt="4"/>
      <dgm:spPr/>
    </dgm:pt>
    <dgm:pt modelId="{14ED235A-FB00-4425-BBC2-564349F7E4A8}" type="pres">
      <dgm:prSet presAssocID="{0403B9A8-B29D-491E-8A14-6232BD9C20CE}" presName="connTx" presStyleLbl="parChTrans1D2" presStyleIdx="2" presStyleCnt="4"/>
      <dgm:spPr/>
    </dgm:pt>
    <dgm:pt modelId="{E80453C7-13CB-40D1-846A-916C7955EA24}" type="pres">
      <dgm:prSet presAssocID="{37C82998-3B44-4C04-BE42-9A288A31252C}" presName="root2" presStyleCnt="0"/>
      <dgm:spPr/>
    </dgm:pt>
    <dgm:pt modelId="{8F1FEC5B-40B0-4E9D-9AB2-1FFB1EB9EE4C}" type="pres">
      <dgm:prSet presAssocID="{37C82998-3B44-4C04-BE42-9A288A31252C}" presName="LevelTwoTextNode" presStyleLbl="node2" presStyleIdx="2" presStyleCnt="4">
        <dgm:presLayoutVars>
          <dgm:chPref val="3"/>
        </dgm:presLayoutVars>
      </dgm:prSet>
      <dgm:spPr/>
    </dgm:pt>
    <dgm:pt modelId="{26CCDF50-0510-4D12-9EAF-6659B17A51E4}" type="pres">
      <dgm:prSet presAssocID="{37C82998-3B44-4C04-BE42-9A288A31252C}" presName="level3hierChild" presStyleCnt="0"/>
      <dgm:spPr/>
    </dgm:pt>
    <dgm:pt modelId="{A7048A35-B00E-44C5-BBA5-C312A58EF72A}" type="pres">
      <dgm:prSet presAssocID="{4B89BECE-9B99-418B-9D2F-B2D848856775}" presName="conn2-1" presStyleLbl="parChTrans1D2" presStyleIdx="3" presStyleCnt="4"/>
      <dgm:spPr/>
    </dgm:pt>
    <dgm:pt modelId="{710CA43B-015A-421B-B0E8-85B51A7663C2}" type="pres">
      <dgm:prSet presAssocID="{4B89BECE-9B99-418B-9D2F-B2D848856775}" presName="connTx" presStyleLbl="parChTrans1D2" presStyleIdx="3" presStyleCnt="4"/>
      <dgm:spPr/>
    </dgm:pt>
    <dgm:pt modelId="{8F1D7F9D-18CD-4C5F-9FC8-E901EADC9E5D}" type="pres">
      <dgm:prSet presAssocID="{12083D78-47CF-4C89-BC4B-FDB7DE5D355C}" presName="root2" presStyleCnt="0"/>
      <dgm:spPr/>
    </dgm:pt>
    <dgm:pt modelId="{799C8779-A06F-4E27-8DAF-69D904FB391B}" type="pres">
      <dgm:prSet presAssocID="{12083D78-47CF-4C89-BC4B-FDB7DE5D355C}" presName="LevelTwoTextNode" presStyleLbl="node2" presStyleIdx="3" presStyleCnt="4">
        <dgm:presLayoutVars>
          <dgm:chPref val="3"/>
        </dgm:presLayoutVars>
      </dgm:prSet>
      <dgm:spPr/>
    </dgm:pt>
    <dgm:pt modelId="{241FCC13-B79A-4CED-A77A-4B014C6C79A5}" type="pres">
      <dgm:prSet presAssocID="{12083D78-47CF-4C89-BC4B-FDB7DE5D355C}" presName="level3hierChild" presStyleCnt="0"/>
      <dgm:spPr/>
    </dgm:pt>
  </dgm:ptLst>
  <dgm:cxnLst>
    <dgm:cxn modelId="{8E28300E-109C-4DFD-A323-BB373A554BC9}" type="presOf" srcId="{BA165DF9-29E6-49AD-B6AD-7F2B3DAA113B}" destId="{1BF4C29A-282C-4E2A-B10F-ECA9EE58E101}" srcOrd="1" destOrd="0" presId="urn:microsoft.com/office/officeart/2008/layout/HorizontalMultiLevelHierarchy"/>
    <dgm:cxn modelId="{72A6BC26-BC04-443E-9A16-BD7CD547EDC0}" type="presOf" srcId="{E4B4980A-18CC-43B7-A56E-AA9E8E7AA734}" destId="{71D065C7-71C6-48EB-89F4-FA8BD882E4EF}" srcOrd="0" destOrd="0" presId="urn:microsoft.com/office/officeart/2008/layout/HorizontalMultiLevelHierarchy"/>
    <dgm:cxn modelId="{B8C56E61-C595-4B16-BC6A-C482EF759510}" type="presOf" srcId="{E4B4980A-18CC-43B7-A56E-AA9E8E7AA734}" destId="{AA0AA76C-1484-419F-B3CE-BB96E5952AA7}" srcOrd="1" destOrd="0" presId="urn:microsoft.com/office/officeart/2008/layout/HorizontalMultiLevelHierarchy"/>
    <dgm:cxn modelId="{63BD6563-6D18-49BE-B254-4F3C18B6C5E7}" type="presOf" srcId="{12083D78-47CF-4C89-BC4B-FDB7DE5D355C}" destId="{799C8779-A06F-4E27-8DAF-69D904FB391B}" srcOrd="0" destOrd="0" presId="urn:microsoft.com/office/officeart/2008/layout/HorizontalMultiLevelHierarchy"/>
    <dgm:cxn modelId="{91800169-F366-48FC-905F-4B28039B6548}" type="presOf" srcId="{4B89BECE-9B99-418B-9D2F-B2D848856775}" destId="{A7048A35-B00E-44C5-BBA5-C312A58EF72A}" srcOrd="0" destOrd="0" presId="urn:microsoft.com/office/officeart/2008/layout/HorizontalMultiLevelHierarchy"/>
    <dgm:cxn modelId="{5777806B-722B-4463-8EF1-0401ECBEA818}" type="presOf" srcId="{D6AC4013-54D1-4162-8001-33E6AE5AD6C0}" destId="{E5D73EB2-C668-4853-B138-3E688AA4217A}" srcOrd="0" destOrd="0" presId="urn:microsoft.com/office/officeart/2008/layout/HorizontalMultiLevelHierarchy"/>
    <dgm:cxn modelId="{053A156E-7F86-42C5-BD03-C1AC0F7B716C}" type="presOf" srcId="{BA165DF9-29E6-49AD-B6AD-7F2B3DAA113B}" destId="{0CA207AF-5AFA-4CA0-AAA2-689735A50857}" srcOrd="0" destOrd="0" presId="urn:microsoft.com/office/officeart/2008/layout/HorizontalMultiLevelHierarchy"/>
    <dgm:cxn modelId="{C4E0176E-DC18-4AAF-8AC1-A5ED76670C7A}" srcId="{046799FA-122E-42E2-AA19-0355AB6E0E98}" destId="{37C82998-3B44-4C04-BE42-9A288A31252C}" srcOrd="2" destOrd="0" parTransId="{0403B9A8-B29D-491E-8A14-6232BD9C20CE}" sibTransId="{77C55FE7-328C-48DF-AA54-40D1DA06A353}"/>
    <dgm:cxn modelId="{95C81E4F-18D1-4D57-873B-86C668C75056}" type="presOf" srcId="{4B89BECE-9B99-418B-9D2F-B2D848856775}" destId="{710CA43B-015A-421B-B0E8-85B51A7663C2}" srcOrd="1" destOrd="0" presId="urn:microsoft.com/office/officeart/2008/layout/HorizontalMultiLevelHierarchy"/>
    <dgm:cxn modelId="{46148F59-71AE-4945-9C0E-F5E3F9B5B829}" srcId="{046799FA-122E-42E2-AA19-0355AB6E0E98}" destId="{12083D78-47CF-4C89-BC4B-FDB7DE5D355C}" srcOrd="3" destOrd="0" parTransId="{4B89BECE-9B99-418B-9D2F-B2D848856775}" sibTransId="{91920F43-3011-49A9-9C25-664E520F74A1}"/>
    <dgm:cxn modelId="{B8CE1795-23C2-45E7-900D-9D647B1A8519}" type="presOf" srcId="{BC1FCB63-7D9D-47E8-99EF-9B3D0E0D1754}" destId="{2590067A-0296-4973-B6EB-414333C52A0B}" srcOrd="0" destOrd="0" presId="urn:microsoft.com/office/officeart/2008/layout/HorizontalMultiLevelHierarchy"/>
    <dgm:cxn modelId="{4C299EA1-9083-497C-8244-70F5CF1EBE14}" type="presOf" srcId="{0403B9A8-B29D-491E-8A14-6232BD9C20CE}" destId="{14ED235A-FB00-4425-BBC2-564349F7E4A8}" srcOrd="1" destOrd="0" presId="urn:microsoft.com/office/officeart/2008/layout/HorizontalMultiLevelHierarchy"/>
    <dgm:cxn modelId="{B2FE1CAE-6D64-4D1B-B7DA-0022EDF27862}" type="presOf" srcId="{F763BD1F-B506-4974-8B15-580BA65852A5}" destId="{FBFB02C5-8095-445D-B5F5-67D3A5A36D84}" srcOrd="0" destOrd="0" presId="urn:microsoft.com/office/officeart/2008/layout/HorizontalMultiLevelHierarchy"/>
    <dgm:cxn modelId="{3078FEB9-A2C0-44D2-8233-48ED11CDE0CE}" type="presOf" srcId="{046799FA-122E-42E2-AA19-0355AB6E0E98}" destId="{6C1EE70E-C887-483B-942E-F1E7E1C8255E}" srcOrd="0" destOrd="0" presId="urn:microsoft.com/office/officeart/2008/layout/HorizontalMultiLevelHierarchy"/>
    <dgm:cxn modelId="{F6494EC5-1B0D-4E70-B1C7-7E122A994768}" srcId="{BC1FCB63-7D9D-47E8-99EF-9B3D0E0D1754}" destId="{046799FA-122E-42E2-AA19-0355AB6E0E98}" srcOrd="0" destOrd="0" parTransId="{DB875003-51A1-42AB-B6EF-89DF3F1BFE83}" sibTransId="{752154D7-0145-4C69-99D6-506FA87BA676}"/>
    <dgm:cxn modelId="{F66C83C8-BF73-4A22-B7C6-461014DF2C93}" srcId="{046799FA-122E-42E2-AA19-0355AB6E0E98}" destId="{F763BD1F-B506-4974-8B15-580BA65852A5}" srcOrd="0" destOrd="0" parTransId="{E4B4980A-18CC-43B7-A56E-AA9E8E7AA734}" sibTransId="{64140516-16E4-4F0F-BC51-E1E84363AA41}"/>
    <dgm:cxn modelId="{8A5171F0-CB01-4705-B0C6-98CFAD5A0285}" type="presOf" srcId="{37C82998-3B44-4C04-BE42-9A288A31252C}" destId="{8F1FEC5B-40B0-4E9D-9AB2-1FFB1EB9EE4C}" srcOrd="0" destOrd="0" presId="urn:microsoft.com/office/officeart/2008/layout/HorizontalMultiLevelHierarchy"/>
    <dgm:cxn modelId="{C556C5F9-0B66-4498-8E24-42F448240A70}" srcId="{046799FA-122E-42E2-AA19-0355AB6E0E98}" destId="{D6AC4013-54D1-4162-8001-33E6AE5AD6C0}" srcOrd="1" destOrd="0" parTransId="{BA165DF9-29E6-49AD-B6AD-7F2B3DAA113B}" sibTransId="{D899DDC0-9855-44EC-9FFE-6FF671C4BBEF}"/>
    <dgm:cxn modelId="{7D0361FB-E646-4C7F-9ADF-3213D80CA34E}" type="presOf" srcId="{0403B9A8-B29D-491E-8A14-6232BD9C20CE}" destId="{AA5C7B83-11B6-4870-96A3-B28B82836A03}" srcOrd="0" destOrd="0" presId="urn:microsoft.com/office/officeart/2008/layout/HorizontalMultiLevelHierarchy"/>
    <dgm:cxn modelId="{513EA09D-6A8A-4E1C-97D5-D636D33AFEFD}" type="presParOf" srcId="{2590067A-0296-4973-B6EB-414333C52A0B}" destId="{95FD29EB-9BD7-4E9B-9242-A866BD1F6CBC}" srcOrd="0" destOrd="0" presId="urn:microsoft.com/office/officeart/2008/layout/HorizontalMultiLevelHierarchy"/>
    <dgm:cxn modelId="{E15FF2C1-0A30-4512-BB71-6FDB63893BC4}" type="presParOf" srcId="{95FD29EB-9BD7-4E9B-9242-A866BD1F6CBC}" destId="{6C1EE70E-C887-483B-942E-F1E7E1C8255E}" srcOrd="0" destOrd="0" presId="urn:microsoft.com/office/officeart/2008/layout/HorizontalMultiLevelHierarchy"/>
    <dgm:cxn modelId="{4D0175D5-5F94-4240-9433-047B6F81F5B4}" type="presParOf" srcId="{95FD29EB-9BD7-4E9B-9242-A866BD1F6CBC}" destId="{13786EC7-76E6-4BC2-8195-4A5464B064F6}" srcOrd="1" destOrd="0" presId="urn:microsoft.com/office/officeart/2008/layout/HorizontalMultiLevelHierarchy"/>
    <dgm:cxn modelId="{4220C83A-FA87-48E6-AB0C-49EDD7DB835D}" type="presParOf" srcId="{13786EC7-76E6-4BC2-8195-4A5464B064F6}" destId="{71D065C7-71C6-48EB-89F4-FA8BD882E4EF}" srcOrd="0" destOrd="0" presId="urn:microsoft.com/office/officeart/2008/layout/HorizontalMultiLevelHierarchy"/>
    <dgm:cxn modelId="{2428EDA4-822C-4396-98B3-6932A09BC83B}" type="presParOf" srcId="{71D065C7-71C6-48EB-89F4-FA8BD882E4EF}" destId="{AA0AA76C-1484-419F-B3CE-BB96E5952AA7}" srcOrd="0" destOrd="0" presId="urn:microsoft.com/office/officeart/2008/layout/HorizontalMultiLevelHierarchy"/>
    <dgm:cxn modelId="{ABF8DE06-9B4F-4658-A4F1-707BCFE515D4}" type="presParOf" srcId="{13786EC7-76E6-4BC2-8195-4A5464B064F6}" destId="{36C88D7A-95C5-42F8-9A6B-A43DA26E5EEB}" srcOrd="1" destOrd="0" presId="urn:microsoft.com/office/officeart/2008/layout/HorizontalMultiLevelHierarchy"/>
    <dgm:cxn modelId="{A42AADA5-AB6A-45FB-BF67-0B1886371D1B}" type="presParOf" srcId="{36C88D7A-95C5-42F8-9A6B-A43DA26E5EEB}" destId="{FBFB02C5-8095-445D-B5F5-67D3A5A36D84}" srcOrd="0" destOrd="0" presId="urn:microsoft.com/office/officeart/2008/layout/HorizontalMultiLevelHierarchy"/>
    <dgm:cxn modelId="{777E8FBD-FE3C-4B87-9A2C-05AA134F0CF7}" type="presParOf" srcId="{36C88D7A-95C5-42F8-9A6B-A43DA26E5EEB}" destId="{4244CD59-FC6B-4148-8C52-2083522FA01E}" srcOrd="1" destOrd="0" presId="urn:microsoft.com/office/officeart/2008/layout/HorizontalMultiLevelHierarchy"/>
    <dgm:cxn modelId="{2876F165-ADB9-4CB1-AA44-F2924754DA53}" type="presParOf" srcId="{13786EC7-76E6-4BC2-8195-4A5464B064F6}" destId="{0CA207AF-5AFA-4CA0-AAA2-689735A50857}" srcOrd="2" destOrd="0" presId="urn:microsoft.com/office/officeart/2008/layout/HorizontalMultiLevelHierarchy"/>
    <dgm:cxn modelId="{E4832D04-A3E5-4702-B22D-F1FAFEF1996A}" type="presParOf" srcId="{0CA207AF-5AFA-4CA0-AAA2-689735A50857}" destId="{1BF4C29A-282C-4E2A-B10F-ECA9EE58E101}" srcOrd="0" destOrd="0" presId="urn:microsoft.com/office/officeart/2008/layout/HorizontalMultiLevelHierarchy"/>
    <dgm:cxn modelId="{FB470992-3F47-4ACE-B5A4-A3247869F4FB}" type="presParOf" srcId="{13786EC7-76E6-4BC2-8195-4A5464B064F6}" destId="{4D5DC226-1887-4195-8CBE-3BD1CB57E97B}" srcOrd="3" destOrd="0" presId="urn:microsoft.com/office/officeart/2008/layout/HorizontalMultiLevelHierarchy"/>
    <dgm:cxn modelId="{2455FF34-AE95-45E3-8D1D-0905168420DC}" type="presParOf" srcId="{4D5DC226-1887-4195-8CBE-3BD1CB57E97B}" destId="{E5D73EB2-C668-4853-B138-3E688AA4217A}" srcOrd="0" destOrd="0" presId="urn:microsoft.com/office/officeart/2008/layout/HorizontalMultiLevelHierarchy"/>
    <dgm:cxn modelId="{C18CCBC6-4BA2-4222-829F-A4E14DE1B486}" type="presParOf" srcId="{4D5DC226-1887-4195-8CBE-3BD1CB57E97B}" destId="{9E1379D2-5D58-4B3A-BA18-A7BB01286734}" srcOrd="1" destOrd="0" presId="urn:microsoft.com/office/officeart/2008/layout/HorizontalMultiLevelHierarchy"/>
    <dgm:cxn modelId="{51402F41-A1E0-41ED-8954-D43548932766}" type="presParOf" srcId="{13786EC7-76E6-4BC2-8195-4A5464B064F6}" destId="{AA5C7B83-11B6-4870-96A3-B28B82836A03}" srcOrd="4" destOrd="0" presId="urn:microsoft.com/office/officeart/2008/layout/HorizontalMultiLevelHierarchy"/>
    <dgm:cxn modelId="{64BA5672-3336-4B91-904C-7464D6621113}" type="presParOf" srcId="{AA5C7B83-11B6-4870-96A3-B28B82836A03}" destId="{14ED235A-FB00-4425-BBC2-564349F7E4A8}" srcOrd="0" destOrd="0" presId="urn:microsoft.com/office/officeart/2008/layout/HorizontalMultiLevelHierarchy"/>
    <dgm:cxn modelId="{1AA8D2CD-A691-46DF-8C61-B6ABE878BCA4}" type="presParOf" srcId="{13786EC7-76E6-4BC2-8195-4A5464B064F6}" destId="{E80453C7-13CB-40D1-846A-916C7955EA24}" srcOrd="5" destOrd="0" presId="urn:microsoft.com/office/officeart/2008/layout/HorizontalMultiLevelHierarchy"/>
    <dgm:cxn modelId="{72EB8D0A-BDC2-4F64-BA1F-8570790EE623}" type="presParOf" srcId="{E80453C7-13CB-40D1-846A-916C7955EA24}" destId="{8F1FEC5B-40B0-4E9D-9AB2-1FFB1EB9EE4C}" srcOrd="0" destOrd="0" presId="urn:microsoft.com/office/officeart/2008/layout/HorizontalMultiLevelHierarchy"/>
    <dgm:cxn modelId="{E8EA4FFA-FB1B-4DE4-A1A2-5A9DBF0F7E75}" type="presParOf" srcId="{E80453C7-13CB-40D1-846A-916C7955EA24}" destId="{26CCDF50-0510-4D12-9EAF-6659B17A51E4}" srcOrd="1" destOrd="0" presId="urn:microsoft.com/office/officeart/2008/layout/HorizontalMultiLevelHierarchy"/>
    <dgm:cxn modelId="{F2054480-EAD3-4486-837E-00EA4768AC94}" type="presParOf" srcId="{13786EC7-76E6-4BC2-8195-4A5464B064F6}" destId="{A7048A35-B00E-44C5-BBA5-C312A58EF72A}" srcOrd="6" destOrd="0" presId="urn:microsoft.com/office/officeart/2008/layout/HorizontalMultiLevelHierarchy"/>
    <dgm:cxn modelId="{D2D85D08-B288-4950-A251-7A8D8F370CB0}" type="presParOf" srcId="{A7048A35-B00E-44C5-BBA5-C312A58EF72A}" destId="{710CA43B-015A-421B-B0E8-85B51A7663C2}" srcOrd="0" destOrd="0" presId="urn:microsoft.com/office/officeart/2008/layout/HorizontalMultiLevelHierarchy"/>
    <dgm:cxn modelId="{99D8DCAD-5671-4A1E-90D8-2119745034E3}" type="presParOf" srcId="{13786EC7-76E6-4BC2-8195-4A5464B064F6}" destId="{8F1D7F9D-18CD-4C5F-9FC8-E901EADC9E5D}" srcOrd="7" destOrd="0" presId="urn:microsoft.com/office/officeart/2008/layout/HorizontalMultiLevelHierarchy"/>
    <dgm:cxn modelId="{FF3EAB4F-B828-469F-9616-CCB6D8C0D102}" type="presParOf" srcId="{8F1D7F9D-18CD-4C5F-9FC8-E901EADC9E5D}" destId="{799C8779-A06F-4E27-8DAF-69D904FB391B}" srcOrd="0" destOrd="0" presId="urn:microsoft.com/office/officeart/2008/layout/HorizontalMultiLevelHierarchy"/>
    <dgm:cxn modelId="{20FB99AA-E839-4A31-B509-AFC05BD0E999}" type="presParOf" srcId="{8F1D7F9D-18CD-4C5F-9FC8-E901EADC9E5D}" destId="{241FCC13-B79A-4CED-A77A-4B014C6C79A5}"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9E64E05-5A7A-47BC-8568-80A45CD7D50E}" type="doc">
      <dgm:prSet loTypeId="urn:microsoft.com/office/officeart/2005/8/layout/cycle1" loCatId="cycle" qsTypeId="urn:microsoft.com/office/officeart/2005/8/quickstyle/simple1" qsCatId="simple" csTypeId="urn:microsoft.com/office/officeart/2005/8/colors/colorful5" csCatId="colorful" phldr="1"/>
      <dgm:spPr/>
      <dgm:t>
        <a:bodyPr/>
        <a:lstStyle/>
        <a:p>
          <a:endParaRPr lang="es-ES"/>
        </a:p>
      </dgm:t>
    </dgm:pt>
    <dgm:pt modelId="{520AEAA5-7C4B-4D8D-A2AD-E6E1F2818C2B}">
      <dgm:prSet/>
      <dgm:spPr/>
      <dgm:t>
        <a:bodyPr/>
        <a:lstStyle/>
        <a:p>
          <a:r>
            <a:rPr lang="es-ES" dirty="0">
              <a:solidFill>
                <a:schemeClr val="bg2"/>
              </a:solidFill>
            </a:rPr>
            <a:t>Capacidad para identificar las características propias de  un texto literario artístico, diferenciándolo de otro tipo de textos</a:t>
          </a:r>
        </a:p>
      </dgm:t>
    </dgm:pt>
    <dgm:pt modelId="{133A059A-10A0-48FA-9679-EAC18396E1A7}" type="parTrans" cxnId="{8F237D9E-2204-4708-8AA6-4FEAD6F19132}">
      <dgm:prSet/>
      <dgm:spPr/>
      <dgm:t>
        <a:bodyPr/>
        <a:lstStyle/>
        <a:p>
          <a:endParaRPr lang="es-ES"/>
        </a:p>
      </dgm:t>
    </dgm:pt>
    <dgm:pt modelId="{0CD9B46B-2C45-4E14-AA5C-F9148C03B679}" type="sibTrans" cxnId="{8F237D9E-2204-4708-8AA6-4FEAD6F19132}">
      <dgm:prSet/>
      <dgm:spPr/>
      <dgm:t>
        <a:bodyPr/>
        <a:lstStyle/>
        <a:p>
          <a:endParaRPr lang="es-ES"/>
        </a:p>
      </dgm:t>
    </dgm:pt>
    <dgm:pt modelId="{2443BF04-5721-41C4-BCED-D2105D462CC0}">
      <dgm:prSet/>
      <dgm:spPr/>
      <dgm:t>
        <a:bodyPr/>
        <a:lstStyle/>
        <a:p>
          <a:r>
            <a:rPr lang="es-ES" dirty="0"/>
            <a:t>Capacidad para  producir textos en variados géneros mediante el reconocimiento de los modos y estilos de escritura tipificados por un canon.</a:t>
          </a:r>
        </a:p>
      </dgm:t>
    </dgm:pt>
    <dgm:pt modelId="{499B982D-849C-4EC0-A4D2-90DC8F854298}" type="parTrans" cxnId="{9773291E-0DE9-4AA6-B7A3-0D9918BB89A5}">
      <dgm:prSet/>
      <dgm:spPr/>
      <dgm:t>
        <a:bodyPr/>
        <a:lstStyle/>
        <a:p>
          <a:endParaRPr lang="es-ES"/>
        </a:p>
      </dgm:t>
    </dgm:pt>
    <dgm:pt modelId="{0AB066E4-2A9E-4878-8400-A24C1D9524A2}" type="sibTrans" cxnId="{9773291E-0DE9-4AA6-B7A3-0D9918BB89A5}">
      <dgm:prSet/>
      <dgm:spPr/>
      <dgm:t>
        <a:bodyPr/>
        <a:lstStyle/>
        <a:p>
          <a:endParaRPr lang="es-ES"/>
        </a:p>
      </dgm:t>
    </dgm:pt>
    <dgm:pt modelId="{86887532-4C63-4C76-A3B5-9F1C00752D21}">
      <dgm:prSet/>
      <dgm:spPr/>
      <dgm:t>
        <a:bodyPr/>
        <a:lstStyle/>
        <a:p>
          <a:r>
            <a:rPr lang="es-ES" dirty="0"/>
            <a:t>Capacidad para  ejercitar y motivar  una lectura estética  que le permita la lectura – goce, la lectura placer que tan distanciada está del habito de formación de los educandos.</a:t>
          </a:r>
        </a:p>
      </dgm:t>
    </dgm:pt>
    <dgm:pt modelId="{34FEA48F-E0F5-4B73-8D58-CF28128034E9}" type="parTrans" cxnId="{D35616C9-186E-4207-88B1-F2E1C5B24F06}">
      <dgm:prSet/>
      <dgm:spPr/>
      <dgm:t>
        <a:bodyPr/>
        <a:lstStyle/>
        <a:p>
          <a:endParaRPr lang="es-ES"/>
        </a:p>
      </dgm:t>
    </dgm:pt>
    <dgm:pt modelId="{5BE643BB-2758-4A96-867B-F4857C7E93E7}" type="sibTrans" cxnId="{D35616C9-186E-4207-88B1-F2E1C5B24F06}">
      <dgm:prSet/>
      <dgm:spPr/>
      <dgm:t>
        <a:bodyPr/>
        <a:lstStyle/>
        <a:p>
          <a:endParaRPr lang="es-ES"/>
        </a:p>
      </dgm:t>
    </dgm:pt>
    <dgm:pt modelId="{F2958B87-8285-47B7-AE9F-043150F05115}">
      <dgm:prSet/>
      <dgm:spPr/>
      <dgm:t>
        <a:bodyPr/>
        <a:lstStyle/>
        <a:p>
          <a:r>
            <a:rPr lang="es-ES" dirty="0"/>
            <a:t>Observación de las peculiaridades del discurso y de los géneros literarios se basan en la reelaboración de modelos y estructuras presentes en la tradición literaria</a:t>
          </a:r>
        </a:p>
      </dgm:t>
    </dgm:pt>
    <dgm:pt modelId="{FC281CAE-D0C9-4492-ACFD-9A92B11F496A}" type="parTrans" cxnId="{14DB98EF-59BA-4129-8F7A-DB578735539D}">
      <dgm:prSet/>
      <dgm:spPr/>
      <dgm:t>
        <a:bodyPr/>
        <a:lstStyle/>
        <a:p>
          <a:endParaRPr lang="es-ES"/>
        </a:p>
      </dgm:t>
    </dgm:pt>
    <dgm:pt modelId="{FB20C1C2-8696-4993-BD59-C188EE6868EB}" type="sibTrans" cxnId="{14DB98EF-59BA-4129-8F7A-DB578735539D}">
      <dgm:prSet/>
      <dgm:spPr/>
      <dgm:t>
        <a:bodyPr/>
        <a:lstStyle/>
        <a:p>
          <a:endParaRPr lang="es-ES"/>
        </a:p>
      </dgm:t>
    </dgm:pt>
    <dgm:pt modelId="{8F575DF9-44AF-45E6-9314-3756240FA9FA}">
      <dgm:prSet/>
      <dgm:spPr/>
      <dgm:t>
        <a:bodyPr/>
        <a:lstStyle/>
        <a:p>
          <a:r>
            <a:rPr lang="es-ES" dirty="0">
              <a:solidFill>
                <a:schemeClr val="bg2"/>
              </a:solidFill>
            </a:rPr>
            <a:t>Establecimiento de conexiones intertextuales que permitan relacionar las producciones literarias y vincularlas como exponentes de un género o de una temática o de una ideología</a:t>
          </a:r>
        </a:p>
      </dgm:t>
    </dgm:pt>
    <dgm:pt modelId="{DB76E192-F15B-453E-9026-23137A324B5D}" type="parTrans" cxnId="{A372F2B0-942A-4B98-AB2A-A8B364494CC5}">
      <dgm:prSet/>
      <dgm:spPr/>
      <dgm:t>
        <a:bodyPr/>
        <a:lstStyle/>
        <a:p>
          <a:endParaRPr lang="es-ES"/>
        </a:p>
      </dgm:t>
    </dgm:pt>
    <dgm:pt modelId="{95CAC692-879B-415C-9E66-F1B3BD3C5D29}" type="sibTrans" cxnId="{A372F2B0-942A-4B98-AB2A-A8B364494CC5}">
      <dgm:prSet/>
      <dgm:spPr/>
      <dgm:t>
        <a:bodyPr/>
        <a:lstStyle/>
        <a:p>
          <a:endParaRPr lang="es-ES"/>
        </a:p>
      </dgm:t>
    </dgm:pt>
    <dgm:pt modelId="{3DD30C57-E186-49E1-AF73-F911E7984751}" type="pres">
      <dgm:prSet presAssocID="{D9E64E05-5A7A-47BC-8568-80A45CD7D50E}" presName="cycle" presStyleCnt="0">
        <dgm:presLayoutVars>
          <dgm:dir/>
          <dgm:resizeHandles val="exact"/>
        </dgm:presLayoutVars>
      </dgm:prSet>
      <dgm:spPr/>
    </dgm:pt>
    <dgm:pt modelId="{B482CB80-8966-4F26-80C5-DC57FB5E3C44}" type="pres">
      <dgm:prSet presAssocID="{520AEAA5-7C4B-4D8D-A2AD-E6E1F2818C2B}" presName="dummy" presStyleCnt="0"/>
      <dgm:spPr/>
    </dgm:pt>
    <dgm:pt modelId="{929E120C-EBD8-4F28-8198-E666CBE5CFC4}" type="pres">
      <dgm:prSet presAssocID="{520AEAA5-7C4B-4D8D-A2AD-E6E1F2818C2B}" presName="node" presStyleLbl="revTx" presStyleIdx="0" presStyleCnt="5" custScaleX="247582" custRadScaleRad="147939" custRadScaleInc="71396">
        <dgm:presLayoutVars>
          <dgm:bulletEnabled val="1"/>
        </dgm:presLayoutVars>
      </dgm:prSet>
      <dgm:spPr/>
    </dgm:pt>
    <dgm:pt modelId="{64BF0044-22E5-4F58-A46A-4F41B4106431}" type="pres">
      <dgm:prSet presAssocID="{0CD9B46B-2C45-4E14-AA5C-F9148C03B679}" presName="sibTrans" presStyleLbl="node1" presStyleIdx="0" presStyleCnt="5" custLinFactNeighborX="2203" custLinFactNeighborY="-81"/>
      <dgm:spPr/>
    </dgm:pt>
    <dgm:pt modelId="{C56FD373-94A9-475E-B00A-B18A5E1BB58A}" type="pres">
      <dgm:prSet presAssocID="{2443BF04-5721-41C4-BCED-D2105D462CC0}" presName="dummy" presStyleCnt="0"/>
      <dgm:spPr/>
    </dgm:pt>
    <dgm:pt modelId="{CBBB7942-AA2A-4DB8-9D01-E566D45874B6}" type="pres">
      <dgm:prSet presAssocID="{2443BF04-5721-41C4-BCED-D2105D462CC0}" presName="node" presStyleLbl="revTx" presStyleIdx="1" presStyleCnt="5" custScaleX="158545" custRadScaleRad="138972" custRadScaleInc="-18356">
        <dgm:presLayoutVars>
          <dgm:bulletEnabled val="1"/>
        </dgm:presLayoutVars>
      </dgm:prSet>
      <dgm:spPr/>
    </dgm:pt>
    <dgm:pt modelId="{F06A9039-53B3-4F64-BC6F-901E97926D87}" type="pres">
      <dgm:prSet presAssocID="{0AB066E4-2A9E-4878-8400-A24C1D9524A2}" presName="sibTrans" presStyleLbl="node1" presStyleIdx="1" presStyleCnt="5"/>
      <dgm:spPr/>
    </dgm:pt>
    <dgm:pt modelId="{746951CC-3465-438B-A0AF-86A69EC40883}" type="pres">
      <dgm:prSet presAssocID="{86887532-4C63-4C76-A3B5-9F1C00752D21}" presName="dummy" presStyleCnt="0"/>
      <dgm:spPr/>
    </dgm:pt>
    <dgm:pt modelId="{03A22244-1758-43AB-961C-7F3560B1A1B9}" type="pres">
      <dgm:prSet presAssocID="{86887532-4C63-4C76-A3B5-9F1C00752D21}" presName="node" presStyleLbl="revTx" presStyleIdx="2" presStyleCnt="5" custScaleY="162497">
        <dgm:presLayoutVars>
          <dgm:bulletEnabled val="1"/>
        </dgm:presLayoutVars>
      </dgm:prSet>
      <dgm:spPr/>
    </dgm:pt>
    <dgm:pt modelId="{AAA2F2AB-0966-4C23-A571-8E04CF9E7086}" type="pres">
      <dgm:prSet presAssocID="{5BE643BB-2758-4A96-867B-F4857C7E93E7}" presName="sibTrans" presStyleLbl="node1" presStyleIdx="2" presStyleCnt="5"/>
      <dgm:spPr/>
    </dgm:pt>
    <dgm:pt modelId="{22FF50F2-81BE-448D-92ED-A80D75A01DC2}" type="pres">
      <dgm:prSet presAssocID="{F2958B87-8285-47B7-AE9F-043150F05115}" presName="dummy" presStyleCnt="0"/>
      <dgm:spPr/>
    </dgm:pt>
    <dgm:pt modelId="{F4604362-68FA-4D1D-B5FB-ECBE13324EA4}" type="pres">
      <dgm:prSet presAssocID="{F2958B87-8285-47B7-AE9F-043150F05115}" presName="node" presStyleLbl="revTx" presStyleIdx="3" presStyleCnt="5" custScaleX="181992" custRadScaleRad="141576" custRadScaleInc="24664">
        <dgm:presLayoutVars>
          <dgm:bulletEnabled val="1"/>
        </dgm:presLayoutVars>
      </dgm:prSet>
      <dgm:spPr/>
    </dgm:pt>
    <dgm:pt modelId="{BDFCA9A4-8CC5-410A-B9F3-A8EF8FAEAF67}" type="pres">
      <dgm:prSet presAssocID="{FB20C1C2-8696-4993-BD59-C188EE6868EB}" presName="sibTrans" presStyleLbl="node1" presStyleIdx="3" presStyleCnt="5" custLinFactNeighborX="-13568" custLinFactNeighborY="-653"/>
      <dgm:spPr/>
    </dgm:pt>
    <dgm:pt modelId="{7616E493-3518-4A6D-9B83-AEE332308DBF}" type="pres">
      <dgm:prSet presAssocID="{8F575DF9-44AF-45E6-9314-3756240FA9FA}" presName="dummy" presStyleCnt="0"/>
      <dgm:spPr/>
    </dgm:pt>
    <dgm:pt modelId="{3A00F5F5-64B3-4D2B-BB56-241D7DE65DC1}" type="pres">
      <dgm:prSet presAssocID="{8F575DF9-44AF-45E6-9314-3756240FA9FA}" presName="node" presStyleLbl="revTx" presStyleIdx="4" presStyleCnt="5" custScaleX="183046" custRadScaleRad="131857" custRadScaleInc="-36661">
        <dgm:presLayoutVars>
          <dgm:bulletEnabled val="1"/>
        </dgm:presLayoutVars>
      </dgm:prSet>
      <dgm:spPr/>
    </dgm:pt>
    <dgm:pt modelId="{E0D7C95E-9124-4AE5-B9B2-45EF8524CF4C}" type="pres">
      <dgm:prSet presAssocID="{95CAC692-879B-415C-9E66-F1B3BD3C5D29}" presName="sibTrans" presStyleLbl="node1" presStyleIdx="4" presStyleCnt="5" custScaleX="81663" custScaleY="39443" custLinFactNeighborX="-3033" custLinFactNeighborY="8874"/>
      <dgm:spPr/>
    </dgm:pt>
  </dgm:ptLst>
  <dgm:cxnLst>
    <dgm:cxn modelId="{2FB7E90A-CABA-486E-9CBF-7F67F474E793}" type="presOf" srcId="{95CAC692-879B-415C-9E66-F1B3BD3C5D29}" destId="{E0D7C95E-9124-4AE5-B9B2-45EF8524CF4C}" srcOrd="0" destOrd="0" presId="urn:microsoft.com/office/officeart/2005/8/layout/cycle1"/>
    <dgm:cxn modelId="{9773291E-0DE9-4AA6-B7A3-0D9918BB89A5}" srcId="{D9E64E05-5A7A-47BC-8568-80A45CD7D50E}" destId="{2443BF04-5721-41C4-BCED-D2105D462CC0}" srcOrd="1" destOrd="0" parTransId="{499B982D-849C-4EC0-A4D2-90DC8F854298}" sibTransId="{0AB066E4-2A9E-4878-8400-A24C1D9524A2}"/>
    <dgm:cxn modelId="{AF6D8136-0A0B-4416-A1DF-F2DB124CE297}" type="presOf" srcId="{0CD9B46B-2C45-4E14-AA5C-F9148C03B679}" destId="{64BF0044-22E5-4F58-A46A-4F41B4106431}" srcOrd="0" destOrd="0" presId="urn:microsoft.com/office/officeart/2005/8/layout/cycle1"/>
    <dgm:cxn modelId="{F131CE5F-FA26-44DD-BF95-8795322FEB15}" type="presOf" srcId="{2443BF04-5721-41C4-BCED-D2105D462CC0}" destId="{CBBB7942-AA2A-4DB8-9D01-E566D45874B6}" srcOrd="0" destOrd="0" presId="urn:microsoft.com/office/officeart/2005/8/layout/cycle1"/>
    <dgm:cxn modelId="{38B8DB45-ECA8-4FD8-BEC4-17D586EA6170}" type="presOf" srcId="{0AB066E4-2A9E-4878-8400-A24C1D9524A2}" destId="{F06A9039-53B3-4F64-BC6F-901E97926D87}" srcOrd="0" destOrd="0" presId="urn:microsoft.com/office/officeart/2005/8/layout/cycle1"/>
    <dgm:cxn modelId="{531F9351-06F7-434E-99C6-6C45AB32B6E8}" type="presOf" srcId="{F2958B87-8285-47B7-AE9F-043150F05115}" destId="{F4604362-68FA-4D1D-B5FB-ECBE13324EA4}" srcOrd="0" destOrd="0" presId="urn:microsoft.com/office/officeart/2005/8/layout/cycle1"/>
    <dgm:cxn modelId="{10A1757A-6A1D-456F-9D65-4AC7A2D7FC78}" type="presOf" srcId="{D9E64E05-5A7A-47BC-8568-80A45CD7D50E}" destId="{3DD30C57-E186-49E1-AF73-F911E7984751}" srcOrd="0" destOrd="0" presId="urn:microsoft.com/office/officeart/2005/8/layout/cycle1"/>
    <dgm:cxn modelId="{8F237D9E-2204-4708-8AA6-4FEAD6F19132}" srcId="{D9E64E05-5A7A-47BC-8568-80A45CD7D50E}" destId="{520AEAA5-7C4B-4D8D-A2AD-E6E1F2818C2B}" srcOrd="0" destOrd="0" parTransId="{133A059A-10A0-48FA-9679-EAC18396E1A7}" sibTransId="{0CD9B46B-2C45-4E14-AA5C-F9148C03B679}"/>
    <dgm:cxn modelId="{D799CF9F-9CA4-48D0-84CA-B54B62F64D06}" type="presOf" srcId="{86887532-4C63-4C76-A3B5-9F1C00752D21}" destId="{03A22244-1758-43AB-961C-7F3560B1A1B9}" srcOrd="0" destOrd="0" presId="urn:microsoft.com/office/officeart/2005/8/layout/cycle1"/>
    <dgm:cxn modelId="{A372F2B0-942A-4B98-AB2A-A8B364494CC5}" srcId="{D9E64E05-5A7A-47BC-8568-80A45CD7D50E}" destId="{8F575DF9-44AF-45E6-9314-3756240FA9FA}" srcOrd="4" destOrd="0" parTransId="{DB76E192-F15B-453E-9026-23137A324B5D}" sibTransId="{95CAC692-879B-415C-9E66-F1B3BD3C5D29}"/>
    <dgm:cxn modelId="{AAAB35B8-C503-406A-8526-8EA6069D0968}" type="presOf" srcId="{FB20C1C2-8696-4993-BD59-C188EE6868EB}" destId="{BDFCA9A4-8CC5-410A-B9F3-A8EF8FAEAF67}" srcOrd="0" destOrd="0" presId="urn:microsoft.com/office/officeart/2005/8/layout/cycle1"/>
    <dgm:cxn modelId="{02470EC7-03BB-402A-932F-C914F1AA051B}" type="presOf" srcId="{520AEAA5-7C4B-4D8D-A2AD-E6E1F2818C2B}" destId="{929E120C-EBD8-4F28-8198-E666CBE5CFC4}" srcOrd="0" destOrd="0" presId="urn:microsoft.com/office/officeart/2005/8/layout/cycle1"/>
    <dgm:cxn modelId="{4417D7C8-BFBD-4219-812E-FA0C1A9FAD37}" type="presOf" srcId="{8F575DF9-44AF-45E6-9314-3756240FA9FA}" destId="{3A00F5F5-64B3-4D2B-BB56-241D7DE65DC1}" srcOrd="0" destOrd="0" presId="urn:microsoft.com/office/officeart/2005/8/layout/cycle1"/>
    <dgm:cxn modelId="{D35616C9-186E-4207-88B1-F2E1C5B24F06}" srcId="{D9E64E05-5A7A-47BC-8568-80A45CD7D50E}" destId="{86887532-4C63-4C76-A3B5-9F1C00752D21}" srcOrd="2" destOrd="0" parTransId="{34FEA48F-E0F5-4B73-8D58-CF28128034E9}" sibTransId="{5BE643BB-2758-4A96-867B-F4857C7E93E7}"/>
    <dgm:cxn modelId="{3FE46ECB-9ABC-471E-90E5-E9828883C2FB}" type="presOf" srcId="{5BE643BB-2758-4A96-867B-F4857C7E93E7}" destId="{AAA2F2AB-0966-4C23-A571-8E04CF9E7086}" srcOrd="0" destOrd="0" presId="urn:microsoft.com/office/officeart/2005/8/layout/cycle1"/>
    <dgm:cxn modelId="{14DB98EF-59BA-4129-8F7A-DB578735539D}" srcId="{D9E64E05-5A7A-47BC-8568-80A45CD7D50E}" destId="{F2958B87-8285-47B7-AE9F-043150F05115}" srcOrd="3" destOrd="0" parTransId="{FC281CAE-D0C9-4492-ACFD-9A92B11F496A}" sibTransId="{FB20C1C2-8696-4993-BD59-C188EE6868EB}"/>
    <dgm:cxn modelId="{E2D621F3-CACA-42B4-B5B8-D34D80D959E4}" type="presParOf" srcId="{3DD30C57-E186-49E1-AF73-F911E7984751}" destId="{B482CB80-8966-4F26-80C5-DC57FB5E3C44}" srcOrd="0" destOrd="0" presId="urn:microsoft.com/office/officeart/2005/8/layout/cycle1"/>
    <dgm:cxn modelId="{0FB69347-87AF-445A-A4EB-830BB2791396}" type="presParOf" srcId="{3DD30C57-E186-49E1-AF73-F911E7984751}" destId="{929E120C-EBD8-4F28-8198-E666CBE5CFC4}" srcOrd="1" destOrd="0" presId="urn:microsoft.com/office/officeart/2005/8/layout/cycle1"/>
    <dgm:cxn modelId="{CD940268-BC0E-4D93-A67B-5E42865311A3}" type="presParOf" srcId="{3DD30C57-E186-49E1-AF73-F911E7984751}" destId="{64BF0044-22E5-4F58-A46A-4F41B4106431}" srcOrd="2" destOrd="0" presId="urn:microsoft.com/office/officeart/2005/8/layout/cycle1"/>
    <dgm:cxn modelId="{9C31DB17-2178-46B5-B83E-FE5565BAAF55}" type="presParOf" srcId="{3DD30C57-E186-49E1-AF73-F911E7984751}" destId="{C56FD373-94A9-475E-B00A-B18A5E1BB58A}" srcOrd="3" destOrd="0" presId="urn:microsoft.com/office/officeart/2005/8/layout/cycle1"/>
    <dgm:cxn modelId="{855C22C9-EF02-4CFA-86AD-F1D1486120A7}" type="presParOf" srcId="{3DD30C57-E186-49E1-AF73-F911E7984751}" destId="{CBBB7942-AA2A-4DB8-9D01-E566D45874B6}" srcOrd="4" destOrd="0" presId="urn:microsoft.com/office/officeart/2005/8/layout/cycle1"/>
    <dgm:cxn modelId="{E7D52B2D-1AA3-4E3C-AA07-9C4619EEF31F}" type="presParOf" srcId="{3DD30C57-E186-49E1-AF73-F911E7984751}" destId="{F06A9039-53B3-4F64-BC6F-901E97926D87}" srcOrd="5" destOrd="0" presId="urn:microsoft.com/office/officeart/2005/8/layout/cycle1"/>
    <dgm:cxn modelId="{C70C9DB9-319F-4CB7-92FA-91FEEA9C950B}" type="presParOf" srcId="{3DD30C57-E186-49E1-AF73-F911E7984751}" destId="{746951CC-3465-438B-A0AF-86A69EC40883}" srcOrd="6" destOrd="0" presId="urn:microsoft.com/office/officeart/2005/8/layout/cycle1"/>
    <dgm:cxn modelId="{7628BCC9-7BAB-4464-B998-B4FB80CA36F6}" type="presParOf" srcId="{3DD30C57-E186-49E1-AF73-F911E7984751}" destId="{03A22244-1758-43AB-961C-7F3560B1A1B9}" srcOrd="7" destOrd="0" presId="urn:microsoft.com/office/officeart/2005/8/layout/cycle1"/>
    <dgm:cxn modelId="{B8A9C98A-DF2B-4F61-971E-50FC2F6DA056}" type="presParOf" srcId="{3DD30C57-E186-49E1-AF73-F911E7984751}" destId="{AAA2F2AB-0966-4C23-A571-8E04CF9E7086}" srcOrd="8" destOrd="0" presId="urn:microsoft.com/office/officeart/2005/8/layout/cycle1"/>
    <dgm:cxn modelId="{A8DF1214-15CD-4A32-A3C6-328911B288AA}" type="presParOf" srcId="{3DD30C57-E186-49E1-AF73-F911E7984751}" destId="{22FF50F2-81BE-448D-92ED-A80D75A01DC2}" srcOrd="9" destOrd="0" presId="urn:microsoft.com/office/officeart/2005/8/layout/cycle1"/>
    <dgm:cxn modelId="{69CD094D-5C12-4721-8E0A-4DF98A72924E}" type="presParOf" srcId="{3DD30C57-E186-49E1-AF73-F911E7984751}" destId="{F4604362-68FA-4D1D-B5FB-ECBE13324EA4}" srcOrd="10" destOrd="0" presId="urn:microsoft.com/office/officeart/2005/8/layout/cycle1"/>
    <dgm:cxn modelId="{CEA6D6C8-1532-4E4C-9E7C-DD4DF451DA99}" type="presParOf" srcId="{3DD30C57-E186-49E1-AF73-F911E7984751}" destId="{BDFCA9A4-8CC5-410A-B9F3-A8EF8FAEAF67}" srcOrd="11" destOrd="0" presId="urn:microsoft.com/office/officeart/2005/8/layout/cycle1"/>
    <dgm:cxn modelId="{8B6EC012-95FE-44C1-A0ED-3A53E0895A8A}" type="presParOf" srcId="{3DD30C57-E186-49E1-AF73-F911E7984751}" destId="{7616E493-3518-4A6D-9B83-AEE332308DBF}" srcOrd="12" destOrd="0" presId="urn:microsoft.com/office/officeart/2005/8/layout/cycle1"/>
    <dgm:cxn modelId="{FD3CCE13-37D8-49AE-96D5-88D12E438619}" type="presParOf" srcId="{3DD30C57-E186-49E1-AF73-F911E7984751}" destId="{3A00F5F5-64B3-4D2B-BB56-241D7DE65DC1}" srcOrd="13" destOrd="0" presId="urn:microsoft.com/office/officeart/2005/8/layout/cycle1"/>
    <dgm:cxn modelId="{1FA86D14-0589-4472-A9EE-9E251F609E7A}" type="presParOf" srcId="{3DD30C57-E186-49E1-AF73-F911E7984751}" destId="{E0D7C95E-9124-4AE5-B9B2-45EF8524CF4C}" srcOrd="14"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75FB07-B6A9-43D1-9A02-18D9E78FF20A}">
      <dsp:nvSpPr>
        <dsp:cNvPr id="0" name=""/>
        <dsp:cNvSpPr/>
      </dsp:nvSpPr>
      <dsp:spPr>
        <a:xfrm>
          <a:off x="2578292" y="2605734"/>
          <a:ext cx="802818" cy="476943"/>
        </a:xfrm>
        <a:custGeom>
          <a:avLst/>
          <a:gdLst/>
          <a:ahLst/>
          <a:cxnLst/>
          <a:rect l="0" t="0" r="0" b="0"/>
          <a:pathLst>
            <a:path>
              <a:moveTo>
                <a:pt x="0" y="0"/>
              </a:moveTo>
              <a:lnTo>
                <a:pt x="401409" y="0"/>
              </a:lnTo>
              <a:lnTo>
                <a:pt x="401409" y="476943"/>
              </a:lnTo>
              <a:lnTo>
                <a:pt x="802818" y="476943"/>
              </a:lnTo>
            </a:path>
          </a:pathLst>
        </a:custGeom>
        <a:noFill/>
        <a:ln w="9525" cap="rnd"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2956356" y="2820861"/>
        <a:ext cx="46690" cy="46690"/>
      </dsp:txXfrm>
    </dsp:sp>
    <dsp:sp modelId="{9F653BCA-C1E3-41DB-837B-461CE31261A2}">
      <dsp:nvSpPr>
        <dsp:cNvPr id="0" name=""/>
        <dsp:cNvSpPr/>
      </dsp:nvSpPr>
      <dsp:spPr>
        <a:xfrm>
          <a:off x="2578292" y="974662"/>
          <a:ext cx="744239" cy="1631072"/>
        </a:xfrm>
        <a:custGeom>
          <a:avLst/>
          <a:gdLst/>
          <a:ahLst/>
          <a:cxnLst/>
          <a:rect l="0" t="0" r="0" b="0"/>
          <a:pathLst>
            <a:path>
              <a:moveTo>
                <a:pt x="0" y="1631072"/>
              </a:moveTo>
              <a:lnTo>
                <a:pt x="372119" y="1631072"/>
              </a:lnTo>
              <a:lnTo>
                <a:pt x="372119" y="0"/>
              </a:lnTo>
              <a:lnTo>
                <a:pt x="744239" y="0"/>
              </a:lnTo>
            </a:path>
          </a:pathLst>
        </a:custGeom>
        <a:noFill/>
        <a:ln w="9525" cap="rnd"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kern="1200"/>
        </a:p>
      </dsp:txBody>
      <dsp:txXfrm>
        <a:off x="2905591" y="1745377"/>
        <a:ext cx="89642" cy="89642"/>
      </dsp:txXfrm>
    </dsp:sp>
    <dsp:sp modelId="{C4683B0B-834A-4144-BA5A-8ED72A3ABABF}">
      <dsp:nvSpPr>
        <dsp:cNvPr id="0" name=""/>
        <dsp:cNvSpPr/>
      </dsp:nvSpPr>
      <dsp:spPr>
        <a:xfrm rot="16200000">
          <a:off x="-299439" y="2099518"/>
          <a:ext cx="4743033" cy="1012432"/>
        </a:xfrm>
        <a:prstGeom prst="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r>
            <a:rPr lang="es-ES" sz="3400" kern="1200" dirty="0"/>
            <a:t>1. Enseñanza de la lengua y la literatura</a:t>
          </a:r>
        </a:p>
      </dsp:txBody>
      <dsp:txXfrm>
        <a:off x="-299439" y="2099518"/>
        <a:ext cx="4743033" cy="1012432"/>
      </dsp:txXfrm>
    </dsp:sp>
    <dsp:sp modelId="{7578B79D-30D6-40D6-931E-6BBCC107E507}">
      <dsp:nvSpPr>
        <dsp:cNvPr id="0" name=""/>
        <dsp:cNvSpPr/>
      </dsp:nvSpPr>
      <dsp:spPr>
        <a:xfrm>
          <a:off x="3322532" y="192644"/>
          <a:ext cx="3320778" cy="1564036"/>
        </a:xfrm>
        <a:prstGeom prst="rect">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kern="1200"/>
            <a:t>objetivo : proyectar la indagación interdisciplinaria de las formas de acción discursiva hacia el contexto educativo.</a:t>
          </a:r>
          <a:endParaRPr lang="es-ES" sz="1200" kern="1200" dirty="0"/>
        </a:p>
      </dsp:txBody>
      <dsp:txXfrm>
        <a:off x="3322532" y="192644"/>
        <a:ext cx="3320778" cy="1564036"/>
      </dsp:txXfrm>
    </dsp:sp>
    <dsp:sp modelId="{95662DB1-895D-488F-AAB1-D518A4CC2373}">
      <dsp:nvSpPr>
        <dsp:cNvPr id="0" name=""/>
        <dsp:cNvSpPr/>
      </dsp:nvSpPr>
      <dsp:spPr>
        <a:xfrm>
          <a:off x="3381111" y="2342241"/>
          <a:ext cx="3320778" cy="1480874"/>
        </a:xfrm>
        <a:prstGeom prst="rect">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kern="1200"/>
            <a:t>En esta línea se desarrolla la investigación semiótica, psicolingüística, sociolingüística, etnolingüística de las formas de interacción social, pedagógica y didáctica relevantes en los procesos de enseñanza y aprendizaje del castellano y de la literatura. </a:t>
          </a:r>
          <a:endParaRPr lang="es-ES" sz="1200" kern="1200" dirty="0"/>
        </a:p>
      </dsp:txBody>
      <dsp:txXfrm>
        <a:off x="3381111" y="2342241"/>
        <a:ext cx="3320778" cy="14808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3AAD4B-092A-4797-ACB5-5FF842C44A3A}">
      <dsp:nvSpPr>
        <dsp:cNvPr id="0" name=""/>
        <dsp:cNvSpPr/>
      </dsp:nvSpPr>
      <dsp:spPr>
        <a:xfrm>
          <a:off x="162089" y="1509757"/>
          <a:ext cx="3824120" cy="1195037"/>
        </a:xfrm>
        <a:prstGeom prst="rect">
          <a:avLst/>
        </a:prstGeom>
        <a:solidFill>
          <a:schemeClr val="dk2">
            <a:alpha val="40000"/>
            <a:tint val="4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9439"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dirty="0"/>
            <a:t>Procesos de lectura y escritura</a:t>
          </a:r>
        </a:p>
      </dsp:txBody>
      <dsp:txXfrm>
        <a:off x="162089" y="1509757"/>
        <a:ext cx="3824120" cy="1195037"/>
      </dsp:txXfrm>
    </dsp:sp>
    <dsp:sp modelId="{8B69DB48-2829-4ECC-A5AD-E5E4A99AF330}">
      <dsp:nvSpPr>
        <dsp:cNvPr id="0" name=""/>
        <dsp:cNvSpPr/>
      </dsp:nvSpPr>
      <dsp:spPr>
        <a:xfrm>
          <a:off x="2750" y="1337141"/>
          <a:ext cx="836526" cy="1254789"/>
        </a:xfrm>
        <a:prstGeom prst="rect">
          <a:avLst/>
        </a:prstGeom>
        <a:blipFill rotWithShape="1">
          <a:blip xmlns:r="http://schemas.openxmlformats.org/officeDocument/2006/relationships" r:embed="rId1"/>
          <a:stretch>
            <a:fillRect/>
          </a:stretch>
        </a:blip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38932B54-9CE4-4431-ABEE-406C9A7AF79E}">
      <dsp:nvSpPr>
        <dsp:cNvPr id="0" name=""/>
        <dsp:cNvSpPr/>
      </dsp:nvSpPr>
      <dsp:spPr>
        <a:xfrm>
          <a:off x="4413658" y="1509757"/>
          <a:ext cx="3824120" cy="1195037"/>
        </a:xfrm>
        <a:prstGeom prst="rect">
          <a:avLst/>
        </a:prstGeom>
        <a:solidFill>
          <a:schemeClr val="dk2">
            <a:alpha val="40000"/>
            <a:tint val="4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9439"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dirty="0"/>
            <a:t>Lingüística</a:t>
          </a:r>
        </a:p>
      </dsp:txBody>
      <dsp:txXfrm>
        <a:off x="4413658" y="1509757"/>
        <a:ext cx="3824120" cy="1195037"/>
      </dsp:txXfrm>
    </dsp:sp>
    <dsp:sp modelId="{ADEEF9BF-8240-4E45-AD35-A79FBD715017}">
      <dsp:nvSpPr>
        <dsp:cNvPr id="0" name=""/>
        <dsp:cNvSpPr/>
      </dsp:nvSpPr>
      <dsp:spPr>
        <a:xfrm>
          <a:off x="4254320" y="1337141"/>
          <a:ext cx="836526" cy="1254789"/>
        </a:xfrm>
        <a:prstGeom prst="rect">
          <a:avLst/>
        </a:prstGeom>
        <a:blipFill rotWithShape="1">
          <a:blip xmlns:r="http://schemas.openxmlformats.org/officeDocument/2006/relationships" r:embed="rId2"/>
          <a:stretch>
            <a:fillRect/>
          </a:stretch>
        </a:blip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AF37F547-798D-4F82-A951-F54D0BB789D7}">
      <dsp:nvSpPr>
        <dsp:cNvPr id="0" name=""/>
        <dsp:cNvSpPr/>
      </dsp:nvSpPr>
      <dsp:spPr>
        <a:xfrm>
          <a:off x="162089" y="3014177"/>
          <a:ext cx="3824120" cy="1195037"/>
        </a:xfrm>
        <a:prstGeom prst="rect">
          <a:avLst/>
        </a:prstGeom>
        <a:solidFill>
          <a:schemeClr val="dk2">
            <a:alpha val="40000"/>
            <a:tint val="4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9439"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 Comprensión, interpretación y producción de textos argumentativos</a:t>
          </a:r>
        </a:p>
      </dsp:txBody>
      <dsp:txXfrm>
        <a:off x="162089" y="3014177"/>
        <a:ext cx="3824120" cy="1195037"/>
      </dsp:txXfrm>
    </dsp:sp>
    <dsp:sp modelId="{52EB9DE8-0285-42FD-BD30-6F46DB77C65C}">
      <dsp:nvSpPr>
        <dsp:cNvPr id="0" name=""/>
        <dsp:cNvSpPr/>
      </dsp:nvSpPr>
      <dsp:spPr>
        <a:xfrm>
          <a:off x="2750" y="2841561"/>
          <a:ext cx="836526" cy="1254789"/>
        </a:xfrm>
        <a:prstGeom prst="rect">
          <a:avLst/>
        </a:prstGeom>
        <a:blipFill rotWithShape="1">
          <a:blip xmlns:r="http://schemas.openxmlformats.org/officeDocument/2006/relationships" r:embed="rId3"/>
          <a:stretch>
            <a:fillRect/>
          </a:stretch>
        </a:blip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45445038-CEB1-42D5-96A2-EEBC1EBF1E0C}">
      <dsp:nvSpPr>
        <dsp:cNvPr id="0" name=""/>
        <dsp:cNvSpPr/>
      </dsp:nvSpPr>
      <dsp:spPr>
        <a:xfrm>
          <a:off x="4413658" y="3014177"/>
          <a:ext cx="3824120" cy="1195037"/>
        </a:xfrm>
        <a:prstGeom prst="rect">
          <a:avLst/>
        </a:prstGeom>
        <a:solidFill>
          <a:schemeClr val="dk2">
            <a:alpha val="40000"/>
            <a:tint val="40000"/>
            <a:hueOff val="0"/>
            <a:satOff val="0"/>
            <a:lumOff val="0"/>
            <a:alphaOff val="0"/>
          </a:schemeClr>
        </a:solidFill>
        <a:ln w="9525"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9439"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dirty="0"/>
            <a:t>Didáctica de la lengua.</a:t>
          </a:r>
        </a:p>
      </dsp:txBody>
      <dsp:txXfrm>
        <a:off x="4413658" y="3014177"/>
        <a:ext cx="3824120" cy="1195037"/>
      </dsp:txXfrm>
    </dsp:sp>
    <dsp:sp modelId="{3C748F3E-3247-4B97-9434-3A593CB1E3EC}">
      <dsp:nvSpPr>
        <dsp:cNvPr id="0" name=""/>
        <dsp:cNvSpPr/>
      </dsp:nvSpPr>
      <dsp:spPr>
        <a:xfrm>
          <a:off x="4254320" y="2841561"/>
          <a:ext cx="836526" cy="1254789"/>
        </a:xfrm>
        <a:prstGeom prst="rect">
          <a:avLst/>
        </a:prstGeom>
        <a:blipFill rotWithShape="1">
          <a:blip xmlns:r="http://schemas.openxmlformats.org/officeDocument/2006/relationships" r:embed="rId4"/>
          <a:stretch>
            <a:fillRect/>
          </a:stretch>
        </a:blipFill>
        <a:ln w="28575" cap="rnd"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2FE347-F6E3-4789-AB6F-42A6886F856F}">
      <dsp:nvSpPr>
        <dsp:cNvPr id="0" name=""/>
        <dsp:cNvSpPr/>
      </dsp:nvSpPr>
      <dsp:spPr>
        <a:xfrm>
          <a:off x="3391953" y="2176"/>
          <a:ext cx="2001069" cy="2001069"/>
        </a:xfrm>
        <a:prstGeom prst="ellipse">
          <a:avLst/>
        </a:prstGeom>
        <a:solidFill>
          <a:schemeClr val="accent1">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LECTURA Y ESCRITURA </a:t>
          </a:r>
        </a:p>
      </dsp:txBody>
      <dsp:txXfrm>
        <a:off x="3685003" y="295226"/>
        <a:ext cx="1414969" cy="1414969"/>
      </dsp:txXfrm>
    </dsp:sp>
    <dsp:sp modelId="{D85F567E-721B-4CE3-83B7-E3DB048A3FCC}">
      <dsp:nvSpPr>
        <dsp:cNvPr id="0" name=""/>
        <dsp:cNvSpPr/>
      </dsp:nvSpPr>
      <dsp:spPr>
        <a:xfrm rot="2160000">
          <a:off x="5329405" y="1538417"/>
          <a:ext cx="530393" cy="675361"/>
        </a:xfrm>
        <a:prstGeom prst="rightArrow">
          <a:avLst>
            <a:gd name="adj1" fmla="val 60000"/>
            <a:gd name="adj2" fmla="val 50000"/>
          </a:avLst>
        </a:prstGeom>
        <a:solidFill>
          <a:schemeClr val="tx2">
            <a:lumMod val="7500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S" sz="1200" kern="1200"/>
        </a:p>
      </dsp:txBody>
      <dsp:txXfrm>
        <a:off x="5344599" y="1626725"/>
        <a:ext cx="371275" cy="405217"/>
      </dsp:txXfrm>
    </dsp:sp>
    <dsp:sp modelId="{E9E2B179-95EB-459D-ACDB-17CFE362CD2A}">
      <dsp:nvSpPr>
        <dsp:cNvPr id="0" name=""/>
        <dsp:cNvSpPr/>
      </dsp:nvSpPr>
      <dsp:spPr>
        <a:xfrm>
          <a:off x="5820469" y="1766596"/>
          <a:ext cx="2001069" cy="2001069"/>
        </a:xfrm>
        <a:prstGeom prst="ellipse">
          <a:avLst/>
        </a:prstGeom>
        <a:gradFill rotWithShape="0">
          <a:gsLst>
            <a:gs pos="0">
              <a:schemeClr val="accent3">
                <a:hueOff val="0"/>
                <a:satOff val="0"/>
                <a:lumOff val="0"/>
                <a:alphaOff val="0"/>
                <a:tint val="64000"/>
                <a:lumMod val="118000"/>
              </a:schemeClr>
            </a:gs>
            <a:gs pos="100000">
              <a:schemeClr val="accent3">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Problema Psicológico: universo mental, acto comunicativo.</a:t>
          </a:r>
        </a:p>
      </dsp:txBody>
      <dsp:txXfrm>
        <a:off x="6113519" y="2059646"/>
        <a:ext cx="1414969" cy="1414969"/>
      </dsp:txXfrm>
    </dsp:sp>
    <dsp:sp modelId="{1E71EC85-2C2F-477C-A817-8BB50392AA60}">
      <dsp:nvSpPr>
        <dsp:cNvPr id="0" name=""/>
        <dsp:cNvSpPr/>
      </dsp:nvSpPr>
      <dsp:spPr>
        <a:xfrm rot="6101393">
          <a:off x="6334226" y="3780611"/>
          <a:ext cx="414431" cy="675361"/>
        </a:xfrm>
        <a:prstGeom prst="rightArrow">
          <a:avLst>
            <a:gd name="adj1" fmla="val 60000"/>
            <a:gd name="adj2" fmla="val 50000"/>
          </a:avLst>
        </a:prstGeom>
        <a:solidFill>
          <a:schemeClr val="tx2">
            <a:lumMod val="7500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S" sz="1200" kern="1200"/>
        </a:p>
      </dsp:txBody>
      <dsp:txXfrm rot="10800000">
        <a:off x="6408986" y="3854808"/>
        <a:ext cx="290102" cy="405217"/>
      </dsp:txXfrm>
    </dsp:sp>
    <dsp:sp modelId="{3DE27027-7737-4F35-9D1E-262D052B0AB4}">
      <dsp:nvSpPr>
        <dsp:cNvPr id="0" name=""/>
        <dsp:cNvSpPr/>
      </dsp:nvSpPr>
      <dsp:spPr>
        <a:xfrm>
          <a:off x="5256590" y="4491889"/>
          <a:ext cx="2001069" cy="2001069"/>
        </a:xfrm>
        <a:prstGeom prst="ellipse">
          <a:avLst/>
        </a:prstGeom>
        <a:gradFill rotWithShape="0">
          <a:gsLst>
            <a:gs pos="0">
              <a:schemeClr val="accent4">
                <a:hueOff val="0"/>
                <a:satOff val="0"/>
                <a:lumOff val="0"/>
                <a:alphaOff val="0"/>
                <a:tint val="64000"/>
                <a:lumMod val="118000"/>
              </a:schemeClr>
            </a:gs>
            <a:gs pos="100000">
              <a:schemeClr val="accent4">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Problema didáctico: metodologías, estrategias y motivaciones</a:t>
          </a:r>
        </a:p>
      </dsp:txBody>
      <dsp:txXfrm>
        <a:off x="5549640" y="4784939"/>
        <a:ext cx="1414969" cy="1414969"/>
      </dsp:txXfrm>
    </dsp:sp>
    <dsp:sp modelId="{8D698370-9657-42DE-B0DE-5C97D4CDEC98}">
      <dsp:nvSpPr>
        <dsp:cNvPr id="0" name=""/>
        <dsp:cNvSpPr/>
      </dsp:nvSpPr>
      <dsp:spPr>
        <a:xfrm rot="10667684">
          <a:off x="4232596" y="5218754"/>
          <a:ext cx="724493" cy="675361"/>
        </a:xfrm>
        <a:prstGeom prst="rightArrow">
          <a:avLst>
            <a:gd name="adj1" fmla="val 60000"/>
            <a:gd name="adj2" fmla="val 50000"/>
          </a:avLst>
        </a:prstGeom>
        <a:solidFill>
          <a:schemeClr val="tx2">
            <a:lumMod val="7500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S" sz="1200" kern="1200"/>
        </a:p>
      </dsp:txBody>
      <dsp:txXfrm rot="10800000">
        <a:off x="4435129" y="5349928"/>
        <a:ext cx="521885" cy="405217"/>
      </dsp:txXfrm>
    </dsp:sp>
    <dsp:sp modelId="{B7EB93FD-9CB4-4B66-96D8-DC38668DB244}">
      <dsp:nvSpPr>
        <dsp:cNvPr id="0" name=""/>
        <dsp:cNvSpPr/>
      </dsp:nvSpPr>
      <dsp:spPr>
        <a:xfrm>
          <a:off x="1891047" y="4621489"/>
          <a:ext cx="2001069" cy="2001069"/>
        </a:xfrm>
        <a:prstGeom prst="ellipse">
          <a:avLst/>
        </a:prstGeom>
        <a:gradFill rotWithShape="0">
          <a:gsLst>
            <a:gs pos="0">
              <a:schemeClr val="accent5">
                <a:hueOff val="0"/>
                <a:satOff val="0"/>
                <a:lumOff val="0"/>
                <a:alphaOff val="0"/>
                <a:tint val="64000"/>
                <a:lumMod val="118000"/>
              </a:schemeClr>
            </a:gs>
            <a:gs pos="100000">
              <a:schemeClr val="accent5">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Problema pedagógico: El saber educativo</a:t>
          </a:r>
        </a:p>
      </dsp:txBody>
      <dsp:txXfrm>
        <a:off x="2184097" y="4914539"/>
        <a:ext cx="1414969" cy="1414969"/>
      </dsp:txXfrm>
    </dsp:sp>
    <dsp:sp modelId="{0E877A24-1A7A-473E-A744-7E29948C3E33}">
      <dsp:nvSpPr>
        <dsp:cNvPr id="0" name=""/>
        <dsp:cNvSpPr/>
      </dsp:nvSpPr>
      <dsp:spPr>
        <a:xfrm rot="15120000">
          <a:off x="2167218" y="3871174"/>
          <a:ext cx="530393" cy="675361"/>
        </a:xfrm>
        <a:prstGeom prst="rightArrow">
          <a:avLst>
            <a:gd name="adj1" fmla="val 60000"/>
            <a:gd name="adj2" fmla="val 50000"/>
          </a:avLst>
        </a:prstGeom>
        <a:solidFill>
          <a:schemeClr val="tx2">
            <a:lumMod val="7500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S" sz="1200" kern="1200"/>
        </a:p>
      </dsp:txBody>
      <dsp:txXfrm rot="10800000">
        <a:off x="2271362" y="4081911"/>
        <a:ext cx="371275" cy="405217"/>
      </dsp:txXfrm>
    </dsp:sp>
    <dsp:sp modelId="{014A9387-DF51-474D-9FF9-A46DECE5DD2C}">
      <dsp:nvSpPr>
        <dsp:cNvPr id="0" name=""/>
        <dsp:cNvSpPr/>
      </dsp:nvSpPr>
      <dsp:spPr>
        <a:xfrm>
          <a:off x="963436" y="1766596"/>
          <a:ext cx="2001069" cy="2001069"/>
        </a:xfrm>
        <a:prstGeom prst="ellipse">
          <a:avLst/>
        </a:prstGeom>
        <a:gradFill rotWithShape="0">
          <a:gsLst>
            <a:gs pos="0">
              <a:schemeClr val="accent6">
                <a:hueOff val="0"/>
                <a:satOff val="0"/>
                <a:lumOff val="0"/>
                <a:alphaOff val="0"/>
                <a:tint val="64000"/>
                <a:lumMod val="118000"/>
              </a:schemeClr>
            </a:gs>
            <a:gs pos="100000">
              <a:schemeClr val="accent6">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Problema lingüístico: Sentido del texto.</a:t>
          </a:r>
        </a:p>
      </dsp:txBody>
      <dsp:txXfrm>
        <a:off x="1256486" y="2059646"/>
        <a:ext cx="1414969" cy="1414969"/>
      </dsp:txXfrm>
    </dsp:sp>
    <dsp:sp modelId="{214BFD22-E70E-4B7E-B6DA-C39C8645E9B3}">
      <dsp:nvSpPr>
        <dsp:cNvPr id="0" name=""/>
        <dsp:cNvSpPr/>
      </dsp:nvSpPr>
      <dsp:spPr>
        <a:xfrm rot="19440000">
          <a:off x="2900888" y="1556064"/>
          <a:ext cx="530393" cy="675361"/>
        </a:xfrm>
        <a:prstGeom prst="rightArrow">
          <a:avLst>
            <a:gd name="adj1" fmla="val 60000"/>
            <a:gd name="adj2" fmla="val 50000"/>
          </a:avLst>
        </a:prstGeom>
        <a:solidFill>
          <a:schemeClr val="tx2">
            <a:lumMod val="75000"/>
          </a:schemeClr>
        </a:soli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S" sz="1200" kern="1200"/>
        </a:p>
      </dsp:txBody>
      <dsp:txXfrm>
        <a:off x="2916082" y="1737900"/>
        <a:ext cx="371275" cy="4052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2B20BE-D2FF-46D6-9282-780B7477E1D2}">
      <dsp:nvSpPr>
        <dsp:cNvPr id="0" name=""/>
        <dsp:cNvSpPr/>
      </dsp:nvSpPr>
      <dsp:spPr>
        <a:xfrm>
          <a:off x="3736288" y="996"/>
          <a:ext cx="1452008" cy="1452008"/>
        </a:xfrm>
        <a:prstGeom prst="ellipse">
          <a:avLst/>
        </a:prstGeom>
        <a:solidFill>
          <a:schemeClr val="lt1">
            <a:hueOff val="0"/>
            <a:satOff val="0"/>
            <a:lumOff val="0"/>
            <a:alphaOff val="0"/>
          </a:schemeClr>
        </a:solidFill>
        <a:ln w="19050"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dirty="0"/>
            <a:t>OBJETIVOS</a:t>
          </a:r>
        </a:p>
      </dsp:txBody>
      <dsp:txXfrm>
        <a:off x="3948930" y="213638"/>
        <a:ext cx="1026724" cy="1026724"/>
      </dsp:txXfrm>
    </dsp:sp>
    <dsp:sp modelId="{B684E05B-C8F6-4F18-A158-638A847DDFFD}">
      <dsp:nvSpPr>
        <dsp:cNvPr id="0" name=""/>
        <dsp:cNvSpPr/>
      </dsp:nvSpPr>
      <dsp:spPr>
        <a:xfrm rot="1135393">
          <a:off x="5306371" y="845099"/>
          <a:ext cx="430240" cy="490053"/>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ES" sz="1100" kern="1200"/>
        </a:p>
      </dsp:txBody>
      <dsp:txXfrm>
        <a:off x="5309859" y="922181"/>
        <a:ext cx="301168" cy="294031"/>
      </dsp:txXfrm>
    </dsp:sp>
    <dsp:sp modelId="{82BD8060-6BC1-4EB0-B462-222166C7E071}">
      <dsp:nvSpPr>
        <dsp:cNvPr id="0" name=""/>
        <dsp:cNvSpPr/>
      </dsp:nvSpPr>
      <dsp:spPr>
        <a:xfrm>
          <a:off x="5596349" y="936361"/>
          <a:ext cx="3188626" cy="1452008"/>
        </a:xfrm>
        <a:prstGeom prst="ellipse">
          <a:avLst/>
        </a:prstGeom>
        <a:solidFill>
          <a:schemeClr val="lt1">
            <a:hueOff val="0"/>
            <a:satOff val="0"/>
            <a:lumOff val="0"/>
            <a:alphaOff val="0"/>
          </a:schemeClr>
        </a:solidFill>
        <a:ln w="19050"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dirty="0"/>
            <a:t>Profundizar el desarrollo histórico de la argumentación.</a:t>
          </a:r>
        </a:p>
      </dsp:txBody>
      <dsp:txXfrm>
        <a:off x="6063312" y="1149003"/>
        <a:ext cx="2254700" cy="1026724"/>
      </dsp:txXfrm>
    </dsp:sp>
    <dsp:sp modelId="{5D92EE41-EE66-4D59-80EA-8C920D9C449D}">
      <dsp:nvSpPr>
        <dsp:cNvPr id="0" name=""/>
        <dsp:cNvSpPr/>
      </dsp:nvSpPr>
      <dsp:spPr>
        <a:xfrm rot="8349681">
          <a:off x="5633761" y="2468084"/>
          <a:ext cx="682521" cy="490053"/>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ES" sz="1100" kern="1200"/>
        </a:p>
      </dsp:txBody>
      <dsp:txXfrm rot="10800000">
        <a:off x="5762882" y="2518026"/>
        <a:ext cx="535505" cy="294031"/>
      </dsp:txXfrm>
    </dsp:sp>
    <dsp:sp modelId="{6C6EF359-56E4-4BF7-BB26-9605DA1B207C}">
      <dsp:nvSpPr>
        <dsp:cNvPr id="0" name=""/>
        <dsp:cNvSpPr/>
      </dsp:nvSpPr>
      <dsp:spPr>
        <a:xfrm>
          <a:off x="2810930" y="3084495"/>
          <a:ext cx="3788973" cy="1452008"/>
        </a:xfrm>
        <a:prstGeom prst="ellipse">
          <a:avLst/>
        </a:prstGeom>
        <a:solidFill>
          <a:schemeClr val="lt1">
            <a:hueOff val="0"/>
            <a:satOff val="0"/>
            <a:lumOff val="0"/>
            <a:alphaOff val="0"/>
          </a:schemeClr>
        </a:solidFill>
        <a:ln w="19050"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dirty="0"/>
            <a:t>Analizar los nuevos enfoques argumentativos que se proponen en el contexto nacional e internacional.</a:t>
          </a:r>
        </a:p>
      </dsp:txBody>
      <dsp:txXfrm>
        <a:off x="3365812" y="3297137"/>
        <a:ext cx="2679209" cy="1026724"/>
      </dsp:txXfrm>
    </dsp:sp>
    <dsp:sp modelId="{B8A51BB2-A107-413C-917E-CA7E5C70332A}">
      <dsp:nvSpPr>
        <dsp:cNvPr id="0" name=""/>
        <dsp:cNvSpPr/>
      </dsp:nvSpPr>
      <dsp:spPr>
        <a:xfrm rot="12944327">
          <a:off x="2856790" y="2512593"/>
          <a:ext cx="770962" cy="490053"/>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ES" sz="1100" kern="1200"/>
        </a:p>
      </dsp:txBody>
      <dsp:txXfrm rot="10800000">
        <a:off x="2989964" y="2653539"/>
        <a:ext cx="623946" cy="294031"/>
      </dsp:txXfrm>
    </dsp:sp>
    <dsp:sp modelId="{C941CD28-920E-4592-B347-3032B1F1039C}">
      <dsp:nvSpPr>
        <dsp:cNvPr id="0" name=""/>
        <dsp:cNvSpPr/>
      </dsp:nvSpPr>
      <dsp:spPr>
        <a:xfrm>
          <a:off x="28251" y="966538"/>
          <a:ext cx="3467847" cy="1452008"/>
        </a:xfrm>
        <a:prstGeom prst="ellipse">
          <a:avLst/>
        </a:prstGeom>
        <a:solidFill>
          <a:schemeClr val="lt1">
            <a:hueOff val="0"/>
            <a:satOff val="0"/>
            <a:lumOff val="0"/>
            <a:alphaOff val="0"/>
          </a:schemeClr>
        </a:solidFill>
        <a:ln w="19050"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dirty="0"/>
            <a:t>diseñar proyectos de investigación: Didáctica de la interpretación y producción de textos argumentativos.</a:t>
          </a:r>
        </a:p>
      </dsp:txBody>
      <dsp:txXfrm>
        <a:off x="536105" y="1179180"/>
        <a:ext cx="2452139" cy="1026724"/>
      </dsp:txXfrm>
    </dsp:sp>
    <dsp:sp modelId="{35A805A6-25B0-45AF-9744-854E7503E3DE}">
      <dsp:nvSpPr>
        <dsp:cNvPr id="0" name=""/>
        <dsp:cNvSpPr/>
      </dsp:nvSpPr>
      <dsp:spPr>
        <a:xfrm rot="20419400">
          <a:off x="3222774" y="854972"/>
          <a:ext cx="392878" cy="490053"/>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ES" sz="1100" kern="1200"/>
        </a:p>
      </dsp:txBody>
      <dsp:txXfrm>
        <a:off x="3226215" y="972826"/>
        <a:ext cx="275015" cy="2940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D5EDC8-0374-498A-98DC-62523EED6965}">
      <dsp:nvSpPr>
        <dsp:cNvPr id="0" name=""/>
        <dsp:cNvSpPr/>
      </dsp:nvSpPr>
      <dsp:spPr>
        <a:xfrm>
          <a:off x="2919472" y="2124236"/>
          <a:ext cx="529529" cy="504506"/>
        </a:xfrm>
        <a:custGeom>
          <a:avLst/>
          <a:gdLst/>
          <a:ahLst/>
          <a:cxnLst/>
          <a:rect l="0" t="0" r="0" b="0"/>
          <a:pathLst>
            <a:path>
              <a:moveTo>
                <a:pt x="0" y="0"/>
              </a:moveTo>
              <a:lnTo>
                <a:pt x="264764" y="0"/>
              </a:lnTo>
              <a:lnTo>
                <a:pt x="264764" y="504506"/>
              </a:lnTo>
              <a:lnTo>
                <a:pt x="529529" y="504506"/>
              </a:lnTo>
            </a:path>
          </a:pathLst>
        </a:custGeom>
        <a:noFill/>
        <a:ln w="19050"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3165952" y="2358204"/>
        <a:ext cx="36569" cy="36569"/>
      </dsp:txXfrm>
    </dsp:sp>
    <dsp:sp modelId="{8BBE0C54-0974-4BF2-86F2-D5610D4C04D2}">
      <dsp:nvSpPr>
        <dsp:cNvPr id="0" name=""/>
        <dsp:cNvSpPr/>
      </dsp:nvSpPr>
      <dsp:spPr>
        <a:xfrm>
          <a:off x="2919472" y="1619729"/>
          <a:ext cx="529529" cy="504506"/>
        </a:xfrm>
        <a:custGeom>
          <a:avLst/>
          <a:gdLst/>
          <a:ahLst/>
          <a:cxnLst/>
          <a:rect l="0" t="0" r="0" b="0"/>
          <a:pathLst>
            <a:path>
              <a:moveTo>
                <a:pt x="0" y="504506"/>
              </a:moveTo>
              <a:lnTo>
                <a:pt x="264764" y="504506"/>
              </a:lnTo>
              <a:lnTo>
                <a:pt x="264764" y="0"/>
              </a:lnTo>
              <a:lnTo>
                <a:pt x="529529" y="0"/>
              </a:lnTo>
            </a:path>
          </a:pathLst>
        </a:custGeom>
        <a:noFill/>
        <a:ln w="19050"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3165952" y="1853698"/>
        <a:ext cx="36569" cy="36569"/>
      </dsp:txXfrm>
    </dsp:sp>
    <dsp:sp modelId="{78058857-B02B-4FF7-A7F8-8827C36A9A00}">
      <dsp:nvSpPr>
        <dsp:cNvPr id="0" name=""/>
        <dsp:cNvSpPr/>
      </dsp:nvSpPr>
      <dsp:spPr>
        <a:xfrm rot="16200000">
          <a:off x="391631" y="1720631"/>
          <a:ext cx="4248472" cy="80720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2311400">
            <a:lnSpc>
              <a:spcPct val="90000"/>
            </a:lnSpc>
            <a:spcBef>
              <a:spcPct val="0"/>
            </a:spcBef>
            <a:spcAft>
              <a:spcPct val="35000"/>
            </a:spcAft>
            <a:buNone/>
          </a:pPr>
          <a:r>
            <a:rPr lang="es-ES" sz="5200" kern="1200" dirty="0"/>
            <a:t>2.LITERATURA</a:t>
          </a:r>
        </a:p>
      </dsp:txBody>
      <dsp:txXfrm>
        <a:off x="391631" y="1720631"/>
        <a:ext cx="4248472" cy="807209"/>
      </dsp:txXfrm>
    </dsp:sp>
    <dsp:sp modelId="{9AF32F73-748C-4AEC-933F-EFE8B9F0C6F5}">
      <dsp:nvSpPr>
        <dsp:cNvPr id="0" name=""/>
        <dsp:cNvSpPr/>
      </dsp:nvSpPr>
      <dsp:spPr>
        <a:xfrm>
          <a:off x="3449001" y="1216125"/>
          <a:ext cx="2647647" cy="807209"/>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a. Análisis e interpretación del texto literario</a:t>
          </a:r>
        </a:p>
      </dsp:txBody>
      <dsp:txXfrm>
        <a:off x="3449001" y="1216125"/>
        <a:ext cx="2647647" cy="807209"/>
      </dsp:txXfrm>
    </dsp:sp>
    <dsp:sp modelId="{7C1B52E3-7035-43EF-B965-008AC710530C}">
      <dsp:nvSpPr>
        <dsp:cNvPr id="0" name=""/>
        <dsp:cNvSpPr/>
      </dsp:nvSpPr>
      <dsp:spPr>
        <a:xfrm>
          <a:off x="3449001" y="2225137"/>
          <a:ext cx="2647647" cy="807209"/>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t>b. Escritura literaria creativa</a:t>
          </a:r>
        </a:p>
      </dsp:txBody>
      <dsp:txXfrm>
        <a:off x="3449001" y="2225137"/>
        <a:ext cx="2647647" cy="8072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DB785D-F3CE-498E-8447-2C68D3D94D81}">
      <dsp:nvSpPr>
        <dsp:cNvPr id="0" name=""/>
        <dsp:cNvSpPr/>
      </dsp:nvSpPr>
      <dsp:spPr>
        <a:xfrm>
          <a:off x="0" y="3998379"/>
          <a:ext cx="8856984" cy="2623369"/>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s-ES" sz="3300" kern="1200" dirty="0"/>
            <a:t>ESCRITURA LITERARIA CREATIVA</a:t>
          </a:r>
        </a:p>
      </dsp:txBody>
      <dsp:txXfrm>
        <a:off x="0" y="3998379"/>
        <a:ext cx="8856984" cy="1416619"/>
      </dsp:txXfrm>
    </dsp:sp>
    <dsp:sp modelId="{26496B91-9956-49B3-9777-0A89822C761D}">
      <dsp:nvSpPr>
        <dsp:cNvPr id="0" name=""/>
        <dsp:cNvSpPr/>
      </dsp:nvSpPr>
      <dsp:spPr>
        <a:xfrm>
          <a:off x="0" y="5362531"/>
          <a:ext cx="4428491" cy="1206750"/>
        </a:xfrm>
        <a:prstGeom prst="rect">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s-ES" sz="1400" kern="1200" dirty="0"/>
            <a:t>  se busca orientar la practica escritural de los estudiantes para la generación de diversos textos literarios</a:t>
          </a:r>
        </a:p>
      </dsp:txBody>
      <dsp:txXfrm>
        <a:off x="0" y="5362531"/>
        <a:ext cx="4428491" cy="1206750"/>
      </dsp:txXfrm>
    </dsp:sp>
    <dsp:sp modelId="{45E1FE07-2264-4FE1-9832-BAEE87A243B1}">
      <dsp:nvSpPr>
        <dsp:cNvPr id="0" name=""/>
        <dsp:cNvSpPr/>
      </dsp:nvSpPr>
      <dsp:spPr>
        <a:xfrm>
          <a:off x="4428492" y="5362531"/>
          <a:ext cx="4428491" cy="1206750"/>
        </a:xfrm>
        <a:prstGeom prst="rect">
          <a:avLst/>
        </a:prstGeom>
        <a:solidFill>
          <a:schemeClr val="accent4">
            <a:tint val="40000"/>
            <a:alpha val="90000"/>
            <a:hueOff val="4691217"/>
            <a:satOff val="2768"/>
            <a:lumOff val="621"/>
            <a:alphaOff val="0"/>
          </a:schemeClr>
        </a:solidFill>
        <a:ln w="19050" cap="rnd" cmpd="sng" algn="ctr">
          <a:solidFill>
            <a:schemeClr val="accent4">
              <a:tint val="40000"/>
              <a:alpha val="90000"/>
              <a:hueOff val="4691217"/>
              <a:satOff val="2768"/>
              <a:lumOff val="62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s-ES" sz="1400" kern="1200" dirty="0"/>
            <a:t>micro cuentos, cuentos, relatos, novelas, poesía, guiones teatrales,  delimitando  unos modelos base para el logro de calidad en la escritura y una adecuada recepción de su obra.</a:t>
          </a:r>
        </a:p>
      </dsp:txBody>
      <dsp:txXfrm>
        <a:off x="4428492" y="5362531"/>
        <a:ext cx="4428491" cy="1206750"/>
      </dsp:txXfrm>
    </dsp:sp>
    <dsp:sp modelId="{1B3C9FD3-36FC-4D67-B813-C517B702AA43}">
      <dsp:nvSpPr>
        <dsp:cNvPr id="0" name=""/>
        <dsp:cNvSpPr/>
      </dsp:nvSpPr>
      <dsp:spPr>
        <a:xfrm rot="10800000">
          <a:off x="0" y="2987"/>
          <a:ext cx="8856984" cy="4034742"/>
        </a:xfrm>
        <a:prstGeom prst="upArrowCallout">
          <a:avLst/>
        </a:prstGeom>
        <a:solidFill>
          <a:schemeClr val="accent4">
            <a:hueOff val="13828557"/>
            <a:satOff val="3941"/>
            <a:lumOff val="1137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s-ES" sz="3300" kern="1200" dirty="0"/>
            <a:t>ANÁLISIS E INTERPRETACIÓN DEL TEXTO LITERARIO</a:t>
          </a:r>
        </a:p>
      </dsp:txBody>
      <dsp:txXfrm rot="-10800000">
        <a:off x="0" y="2987"/>
        <a:ext cx="8856984" cy="1416194"/>
      </dsp:txXfrm>
    </dsp:sp>
    <dsp:sp modelId="{3DC100B9-28FF-49E7-825E-FDBE03FFB3E9}">
      <dsp:nvSpPr>
        <dsp:cNvPr id="0" name=""/>
        <dsp:cNvSpPr/>
      </dsp:nvSpPr>
      <dsp:spPr>
        <a:xfrm>
          <a:off x="0" y="1419181"/>
          <a:ext cx="4428491" cy="1206387"/>
        </a:xfrm>
        <a:prstGeom prst="rect">
          <a:avLst/>
        </a:prstGeom>
        <a:solidFill>
          <a:schemeClr val="accent4">
            <a:tint val="40000"/>
            <a:alpha val="90000"/>
            <a:hueOff val="9382434"/>
            <a:satOff val="5536"/>
            <a:lumOff val="1242"/>
            <a:alphaOff val="0"/>
          </a:schemeClr>
        </a:solidFill>
        <a:ln w="19050" cap="rnd" cmpd="sng" algn="ctr">
          <a:solidFill>
            <a:schemeClr val="accent4">
              <a:tint val="40000"/>
              <a:alpha val="90000"/>
              <a:hueOff val="9382434"/>
              <a:satOff val="5536"/>
              <a:lumOff val="124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s-ES" sz="1400" kern="1200" dirty="0"/>
            <a:t>estudios críticos que toman en cuenta la tradición literaria y el contexto sociocultural del corpus textual que se estudia, el cual puede abarcar desde obras particulares y poéticas de autor, hasta corrientes y períodos literarios</a:t>
          </a:r>
        </a:p>
      </dsp:txBody>
      <dsp:txXfrm>
        <a:off x="0" y="1419181"/>
        <a:ext cx="4428491" cy="1206387"/>
      </dsp:txXfrm>
    </dsp:sp>
    <dsp:sp modelId="{39D93E44-946A-4F03-8DFC-2567B9FC2368}">
      <dsp:nvSpPr>
        <dsp:cNvPr id="0" name=""/>
        <dsp:cNvSpPr/>
      </dsp:nvSpPr>
      <dsp:spPr>
        <a:xfrm>
          <a:off x="4428492" y="1419181"/>
          <a:ext cx="4428491" cy="1206387"/>
        </a:xfrm>
        <a:prstGeom prst="rect">
          <a:avLst/>
        </a:prstGeom>
        <a:solidFill>
          <a:schemeClr val="accent4">
            <a:tint val="40000"/>
            <a:alpha val="90000"/>
            <a:hueOff val="14073650"/>
            <a:satOff val="8304"/>
            <a:lumOff val="1863"/>
            <a:alphaOff val="0"/>
          </a:schemeClr>
        </a:solidFill>
        <a:ln w="19050" cap="rnd" cmpd="sng" algn="ctr">
          <a:solidFill>
            <a:schemeClr val="accent4">
              <a:tint val="40000"/>
              <a:alpha val="90000"/>
              <a:hueOff val="14073650"/>
              <a:satOff val="8304"/>
              <a:lumOff val="18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s-ES" sz="1400" kern="1200" dirty="0"/>
            <a:t>Diversos enfoques: historia de la literatura, sociología de la literatura, crítica literaria, etnoliteratura.</a:t>
          </a:r>
        </a:p>
      </dsp:txBody>
      <dsp:txXfrm>
        <a:off x="4428492" y="1419181"/>
        <a:ext cx="4428491" cy="120638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B96AA5-ABDA-4ACE-AC05-3DB77E01DC1D}">
      <dsp:nvSpPr>
        <dsp:cNvPr id="0" name=""/>
        <dsp:cNvSpPr/>
      </dsp:nvSpPr>
      <dsp:spPr>
        <a:xfrm>
          <a:off x="1561" y="674832"/>
          <a:ext cx="3329069" cy="2091071"/>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a:t>reflexión entorno a los procesos de la enseñanza de la literatura, destinándose al  docente, sus metodologías, estrategias y medios empleados </a:t>
          </a:r>
          <a:endParaRPr lang="es-CO" sz="1800" kern="1200"/>
        </a:p>
      </dsp:txBody>
      <dsp:txXfrm>
        <a:off x="62806" y="736077"/>
        <a:ext cx="3206579" cy="1968581"/>
      </dsp:txXfrm>
    </dsp:sp>
    <dsp:sp modelId="{F3DF1B70-D8CB-4EBA-9C8A-6D4587E688AD}">
      <dsp:nvSpPr>
        <dsp:cNvPr id="0" name=""/>
        <dsp:cNvSpPr/>
      </dsp:nvSpPr>
      <dsp:spPr>
        <a:xfrm>
          <a:off x="3663537" y="1307563"/>
          <a:ext cx="705762" cy="825609"/>
        </a:xfrm>
        <a:prstGeom prst="rightArrow">
          <a:avLst>
            <a:gd name="adj1" fmla="val 60000"/>
            <a:gd name="adj2" fmla="val 50000"/>
          </a:avLst>
        </a:prstGeom>
        <a:gradFill rotWithShape="0">
          <a:gsLst>
            <a:gs pos="0">
              <a:schemeClr val="accent1">
                <a:tint val="60000"/>
                <a:hueOff val="0"/>
                <a:satOff val="0"/>
                <a:lumOff val="0"/>
                <a:alphaOff val="0"/>
                <a:tint val="64000"/>
                <a:lumMod val="118000"/>
              </a:schemeClr>
            </a:gs>
            <a:gs pos="100000">
              <a:schemeClr val="accent1">
                <a:tint val="60000"/>
                <a:hueOff val="0"/>
                <a:satOff val="0"/>
                <a:lumOff val="0"/>
                <a:alphaOff val="0"/>
                <a:tint val="92000"/>
                <a:alpha val="100000"/>
                <a:lumMod val="11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CO" sz="1400" kern="1200"/>
        </a:p>
      </dsp:txBody>
      <dsp:txXfrm>
        <a:off x="3663537" y="1472685"/>
        <a:ext cx="494033" cy="495365"/>
      </dsp:txXfrm>
    </dsp:sp>
    <dsp:sp modelId="{2F266646-73EB-4B0A-8877-F93031D6D16F}">
      <dsp:nvSpPr>
        <dsp:cNvPr id="0" name=""/>
        <dsp:cNvSpPr/>
      </dsp:nvSpPr>
      <dsp:spPr>
        <a:xfrm>
          <a:off x="4662257" y="674832"/>
          <a:ext cx="3329069" cy="2091071"/>
        </a:xfrm>
        <a:prstGeom prst="roundRect">
          <a:avLst>
            <a:gd name="adj" fmla="val 10000"/>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para fomentar la competencia literaria y comunicativa, mediante el diseño curricular y la secuenciación didáctica de esta asignatura.</a:t>
          </a:r>
          <a:endParaRPr lang="es-CO" sz="1800" kern="1200" dirty="0"/>
        </a:p>
      </dsp:txBody>
      <dsp:txXfrm>
        <a:off x="4723502" y="736077"/>
        <a:ext cx="3206579" cy="196858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09691-78E7-440E-839E-27AF67CEF7CD}">
      <dsp:nvSpPr>
        <dsp:cNvPr id="0" name=""/>
        <dsp:cNvSpPr/>
      </dsp:nvSpPr>
      <dsp:spPr>
        <a:xfrm>
          <a:off x="4327160" y="3858759"/>
          <a:ext cx="1510691" cy="718951"/>
        </a:xfrm>
        <a:custGeom>
          <a:avLst/>
          <a:gdLst/>
          <a:ahLst/>
          <a:cxnLst/>
          <a:rect l="0" t="0" r="0" b="0"/>
          <a:pathLst>
            <a:path>
              <a:moveTo>
                <a:pt x="0" y="0"/>
              </a:moveTo>
              <a:lnTo>
                <a:pt x="0" y="489944"/>
              </a:lnTo>
              <a:lnTo>
                <a:pt x="1510691" y="489944"/>
              </a:lnTo>
              <a:lnTo>
                <a:pt x="1510691" y="718951"/>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10BA23-90CA-444D-A1DE-403F6A423CA5}">
      <dsp:nvSpPr>
        <dsp:cNvPr id="0" name=""/>
        <dsp:cNvSpPr/>
      </dsp:nvSpPr>
      <dsp:spPr>
        <a:xfrm>
          <a:off x="2816469" y="3858759"/>
          <a:ext cx="1510691" cy="718951"/>
        </a:xfrm>
        <a:custGeom>
          <a:avLst/>
          <a:gdLst/>
          <a:ahLst/>
          <a:cxnLst/>
          <a:rect l="0" t="0" r="0" b="0"/>
          <a:pathLst>
            <a:path>
              <a:moveTo>
                <a:pt x="1510691" y="0"/>
              </a:moveTo>
              <a:lnTo>
                <a:pt x="1510691" y="489944"/>
              </a:lnTo>
              <a:lnTo>
                <a:pt x="0" y="489944"/>
              </a:lnTo>
              <a:lnTo>
                <a:pt x="0" y="718951"/>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91AF8B-8048-464A-887A-AA00A5CBD7DF}">
      <dsp:nvSpPr>
        <dsp:cNvPr id="0" name=""/>
        <dsp:cNvSpPr/>
      </dsp:nvSpPr>
      <dsp:spPr>
        <a:xfrm>
          <a:off x="4281440" y="1570062"/>
          <a:ext cx="91440" cy="718951"/>
        </a:xfrm>
        <a:custGeom>
          <a:avLst/>
          <a:gdLst/>
          <a:ahLst/>
          <a:cxnLst/>
          <a:rect l="0" t="0" r="0" b="0"/>
          <a:pathLst>
            <a:path>
              <a:moveTo>
                <a:pt x="45720" y="0"/>
              </a:moveTo>
              <a:lnTo>
                <a:pt x="45720" y="718951"/>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FDEE79-35E7-4284-AF47-F168DBDEB29D}">
      <dsp:nvSpPr>
        <dsp:cNvPr id="0" name=""/>
        <dsp:cNvSpPr/>
      </dsp:nvSpPr>
      <dsp:spPr>
        <a:xfrm>
          <a:off x="3091140" y="317"/>
          <a:ext cx="2472040" cy="1569745"/>
        </a:xfrm>
        <a:prstGeom prst="roundRect">
          <a:avLst>
            <a:gd name="adj" fmla="val 10000"/>
          </a:avLst>
        </a:prstGeom>
        <a:solidFill>
          <a:schemeClr val="accent4">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EF7B6683-028B-4C6D-B74C-23500391D445}">
      <dsp:nvSpPr>
        <dsp:cNvPr id="0" name=""/>
        <dsp:cNvSpPr/>
      </dsp:nvSpPr>
      <dsp:spPr>
        <a:xfrm>
          <a:off x="3365811" y="261254"/>
          <a:ext cx="2472040" cy="1569745"/>
        </a:xfrm>
        <a:prstGeom prst="roundRect">
          <a:avLst>
            <a:gd name="adj" fmla="val 10000"/>
          </a:avLst>
        </a:prstGeom>
        <a:solidFill>
          <a:schemeClr val="lt1">
            <a:alpha val="90000"/>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 sz="1300" kern="1200" dirty="0"/>
            <a:t>OBJETIVOS</a:t>
          </a:r>
        </a:p>
      </dsp:txBody>
      <dsp:txXfrm>
        <a:off x="3411787" y="307230"/>
        <a:ext cx="2380088" cy="1477793"/>
      </dsp:txXfrm>
    </dsp:sp>
    <dsp:sp modelId="{8BC4EFB5-E61D-43CF-81F1-5649BEDEBA2B}">
      <dsp:nvSpPr>
        <dsp:cNvPr id="0" name=""/>
        <dsp:cNvSpPr/>
      </dsp:nvSpPr>
      <dsp:spPr>
        <a:xfrm>
          <a:off x="3091140" y="2289014"/>
          <a:ext cx="2472040" cy="1569745"/>
        </a:xfrm>
        <a:prstGeom prst="roundRect">
          <a:avLst>
            <a:gd name="adj" fmla="val 10000"/>
          </a:avLst>
        </a:prstGeom>
        <a:solidFill>
          <a:schemeClr val="accent6">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CCF5E3A7-D0EF-4A85-89B5-8946A31C1B65}">
      <dsp:nvSpPr>
        <dsp:cNvPr id="0" name=""/>
        <dsp:cNvSpPr/>
      </dsp:nvSpPr>
      <dsp:spPr>
        <a:xfrm>
          <a:off x="3365811" y="2549952"/>
          <a:ext cx="2472040" cy="1569745"/>
        </a:xfrm>
        <a:prstGeom prst="roundRect">
          <a:avLst>
            <a:gd name="adj" fmla="val 10000"/>
          </a:avLst>
        </a:prstGeom>
        <a:solidFill>
          <a:schemeClr val="lt1">
            <a:alpha val="90000"/>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 sz="1300" kern="1200" dirty="0"/>
            <a:t>GENERALES</a:t>
          </a:r>
        </a:p>
      </dsp:txBody>
      <dsp:txXfrm>
        <a:off x="3411787" y="2595928"/>
        <a:ext cx="2380088" cy="1477793"/>
      </dsp:txXfrm>
    </dsp:sp>
    <dsp:sp modelId="{E4D66655-C56E-4D06-B58E-980A4A1F528C}">
      <dsp:nvSpPr>
        <dsp:cNvPr id="0" name=""/>
        <dsp:cNvSpPr/>
      </dsp:nvSpPr>
      <dsp:spPr>
        <a:xfrm>
          <a:off x="1580449" y="4577711"/>
          <a:ext cx="2472040" cy="1569745"/>
        </a:xfrm>
        <a:prstGeom prst="roundRect">
          <a:avLst>
            <a:gd name="adj" fmla="val 10000"/>
          </a:avLst>
        </a:prstGeom>
        <a:solidFill>
          <a:schemeClr val="accent1">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6E087C5-F683-44E8-8A03-A6651B00452B}">
      <dsp:nvSpPr>
        <dsp:cNvPr id="0" name=""/>
        <dsp:cNvSpPr/>
      </dsp:nvSpPr>
      <dsp:spPr>
        <a:xfrm>
          <a:off x="1855120" y="4838649"/>
          <a:ext cx="2472040" cy="1569745"/>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 sz="1300" kern="1200" dirty="0"/>
            <a:t>Determinar elementos básicos para desarrollar  investigaciones relacionadas con procesos de comprensión e interpretación de los textos literarios</a:t>
          </a:r>
        </a:p>
      </dsp:txBody>
      <dsp:txXfrm>
        <a:off x="1901096" y="4884625"/>
        <a:ext cx="2380088" cy="1477793"/>
      </dsp:txXfrm>
    </dsp:sp>
    <dsp:sp modelId="{814F3E4B-E1E5-44B8-BED5-8B1ADE5955B6}">
      <dsp:nvSpPr>
        <dsp:cNvPr id="0" name=""/>
        <dsp:cNvSpPr/>
      </dsp:nvSpPr>
      <dsp:spPr>
        <a:xfrm>
          <a:off x="4601831" y="4577711"/>
          <a:ext cx="2472040" cy="1569745"/>
        </a:xfrm>
        <a:prstGeom prst="roundRect">
          <a:avLst>
            <a:gd name="adj" fmla="val 10000"/>
          </a:avLst>
        </a:prstGeom>
        <a:solidFill>
          <a:schemeClr val="accent1">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51F467CC-3493-4EFA-9C5B-A5072748A145}">
      <dsp:nvSpPr>
        <dsp:cNvPr id="0" name=""/>
        <dsp:cNvSpPr/>
      </dsp:nvSpPr>
      <dsp:spPr>
        <a:xfrm>
          <a:off x="4876502" y="4838649"/>
          <a:ext cx="2472040" cy="1569745"/>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 sz="1300" kern="1200"/>
            <a:t>Analizar los diversos enfoques de análisis del texto literario</a:t>
          </a:r>
        </a:p>
      </dsp:txBody>
      <dsp:txXfrm>
        <a:off x="4922478" y="4884625"/>
        <a:ext cx="2380088" cy="147779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048A35-B00E-44C5-BBA5-C312A58EF72A}">
      <dsp:nvSpPr>
        <dsp:cNvPr id="0" name=""/>
        <dsp:cNvSpPr/>
      </dsp:nvSpPr>
      <dsp:spPr>
        <a:xfrm>
          <a:off x="2577295" y="3060340"/>
          <a:ext cx="762881" cy="2180492"/>
        </a:xfrm>
        <a:custGeom>
          <a:avLst/>
          <a:gdLst/>
          <a:ahLst/>
          <a:cxnLst/>
          <a:rect l="0" t="0" r="0" b="0"/>
          <a:pathLst>
            <a:path>
              <a:moveTo>
                <a:pt x="0" y="0"/>
              </a:moveTo>
              <a:lnTo>
                <a:pt x="381440" y="0"/>
              </a:lnTo>
              <a:lnTo>
                <a:pt x="381440" y="2180492"/>
              </a:lnTo>
              <a:lnTo>
                <a:pt x="762881" y="2180492"/>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ES" sz="800" kern="1200"/>
        </a:p>
      </dsp:txBody>
      <dsp:txXfrm>
        <a:off x="2900984" y="4092833"/>
        <a:ext cx="115504" cy="115504"/>
      </dsp:txXfrm>
    </dsp:sp>
    <dsp:sp modelId="{AA5C7B83-11B6-4870-96A3-B28B82836A03}">
      <dsp:nvSpPr>
        <dsp:cNvPr id="0" name=""/>
        <dsp:cNvSpPr/>
      </dsp:nvSpPr>
      <dsp:spPr>
        <a:xfrm>
          <a:off x="2577295" y="3060340"/>
          <a:ext cx="762881" cy="726830"/>
        </a:xfrm>
        <a:custGeom>
          <a:avLst/>
          <a:gdLst/>
          <a:ahLst/>
          <a:cxnLst/>
          <a:rect l="0" t="0" r="0" b="0"/>
          <a:pathLst>
            <a:path>
              <a:moveTo>
                <a:pt x="0" y="0"/>
              </a:moveTo>
              <a:lnTo>
                <a:pt x="381440" y="0"/>
              </a:lnTo>
              <a:lnTo>
                <a:pt x="381440" y="726830"/>
              </a:lnTo>
              <a:lnTo>
                <a:pt x="762881" y="726830"/>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2932394" y="3397413"/>
        <a:ext cx="52684" cy="52684"/>
      </dsp:txXfrm>
    </dsp:sp>
    <dsp:sp modelId="{0CA207AF-5AFA-4CA0-AAA2-689735A50857}">
      <dsp:nvSpPr>
        <dsp:cNvPr id="0" name=""/>
        <dsp:cNvSpPr/>
      </dsp:nvSpPr>
      <dsp:spPr>
        <a:xfrm>
          <a:off x="2577295" y="2333509"/>
          <a:ext cx="762881" cy="726830"/>
        </a:xfrm>
        <a:custGeom>
          <a:avLst/>
          <a:gdLst/>
          <a:ahLst/>
          <a:cxnLst/>
          <a:rect l="0" t="0" r="0" b="0"/>
          <a:pathLst>
            <a:path>
              <a:moveTo>
                <a:pt x="0" y="726830"/>
              </a:moveTo>
              <a:lnTo>
                <a:pt x="381440" y="726830"/>
              </a:lnTo>
              <a:lnTo>
                <a:pt x="381440" y="0"/>
              </a:lnTo>
              <a:lnTo>
                <a:pt x="762881" y="0"/>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2932394" y="2670582"/>
        <a:ext cx="52684" cy="52684"/>
      </dsp:txXfrm>
    </dsp:sp>
    <dsp:sp modelId="{71D065C7-71C6-48EB-89F4-FA8BD882E4EF}">
      <dsp:nvSpPr>
        <dsp:cNvPr id="0" name=""/>
        <dsp:cNvSpPr/>
      </dsp:nvSpPr>
      <dsp:spPr>
        <a:xfrm>
          <a:off x="2577295" y="879847"/>
          <a:ext cx="762881" cy="2180492"/>
        </a:xfrm>
        <a:custGeom>
          <a:avLst/>
          <a:gdLst/>
          <a:ahLst/>
          <a:cxnLst/>
          <a:rect l="0" t="0" r="0" b="0"/>
          <a:pathLst>
            <a:path>
              <a:moveTo>
                <a:pt x="0" y="2180492"/>
              </a:moveTo>
              <a:lnTo>
                <a:pt x="381440" y="2180492"/>
              </a:lnTo>
              <a:lnTo>
                <a:pt x="381440" y="0"/>
              </a:lnTo>
              <a:lnTo>
                <a:pt x="762881" y="0"/>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ES" sz="800" kern="1200"/>
        </a:p>
      </dsp:txBody>
      <dsp:txXfrm>
        <a:off x="2900984" y="1912341"/>
        <a:ext cx="115504" cy="115504"/>
      </dsp:txXfrm>
    </dsp:sp>
    <dsp:sp modelId="{6C1EE70E-C887-483B-942E-F1E7E1C8255E}">
      <dsp:nvSpPr>
        <dsp:cNvPr id="0" name=""/>
        <dsp:cNvSpPr/>
      </dsp:nvSpPr>
      <dsp:spPr>
        <a:xfrm rot="16200000">
          <a:off x="-1064508" y="2478875"/>
          <a:ext cx="6120680" cy="1162929"/>
        </a:xfrm>
        <a:prstGeom prst="rect">
          <a:avLst/>
        </a:prstGeom>
        <a:solidFill>
          <a:schemeClr val="accent1">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s-ES" sz="6500" kern="1200" dirty="0"/>
            <a:t>Específicos</a:t>
          </a:r>
        </a:p>
      </dsp:txBody>
      <dsp:txXfrm>
        <a:off x="-1064508" y="2478875"/>
        <a:ext cx="6120680" cy="1162929"/>
      </dsp:txXfrm>
    </dsp:sp>
    <dsp:sp modelId="{FBFB02C5-8095-445D-B5F5-67D3A5A36D84}">
      <dsp:nvSpPr>
        <dsp:cNvPr id="0" name=""/>
        <dsp:cNvSpPr/>
      </dsp:nvSpPr>
      <dsp:spPr>
        <a:xfrm>
          <a:off x="3340177" y="298383"/>
          <a:ext cx="3814407" cy="1162929"/>
        </a:xfrm>
        <a:prstGeom prst="rect">
          <a:avLst/>
        </a:prstGeom>
        <a:solidFill>
          <a:schemeClr val="accent1">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t>Profundizar sobre  los diversos enfoques de análisis del texto literario a nivel estructural, semiótico e ideológico.</a:t>
          </a:r>
        </a:p>
      </dsp:txBody>
      <dsp:txXfrm>
        <a:off x="3340177" y="298383"/>
        <a:ext cx="3814407" cy="1162929"/>
      </dsp:txXfrm>
    </dsp:sp>
    <dsp:sp modelId="{E5D73EB2-C668-4853-B138-3E688AA4217A}">
      <dsp:nvSpPr>
        <dsp:cNvPr id="0" name=""/>
        <dsp:cNvSpPr/>
      </dsp:nvSpPr>
      <dsp:spPr>
        <a:xfrm>
          <a:off x="3340177" y="1752044"/>
          <a:ext cx="3814407" cy="1162929"/>
        </a:xfrm>
        <a:prstGeom prst="rect">
          <a:avLst/>
        </a:prstGeom>
        <a:solidFill>
          <a:schemeClr val="accent5">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a:t>Profundizar  las posibilidades creativas que tienen los estudiantes en su diálogo constante con el mundo para el desarrollo de   procesos de  escritura literaria.</a:t>
          </a:r>
        </a:p>
      </dsp:txBody>
      <dsp:txXfrm>
        <a:off x="3340177" y="1752044"/>
        <a:ext cx="3814407" cy="1162929"/>
      </dsp:txXfrm>
    </dsp:sp>
    <dsp:sp modelId="{8F1FEC5B-40B0-4E9D-9AB2-1FFB1EB9EE4C}">
      <dsp:nvSpPr>
        <dsp:cNvPr id="0" name=""/>
        <dsp:cNvSpPr/>
      </dsp:nvSpPr>
      <dsp:spPr>
        <a:xfrm>
          <a:off x="3340177" y="3205706"/>
          <a:ext cx="3814407" cy="1162929"/>
        </a:xfrm>
        <a:prstGeom prst="rect">
          <a:avLst/>
        </a:prstGeom>
        <a:solidFill>
          <a:schemeClr val="accent1">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t>Fortalecer la práctica del ejercicio de lectura interpretativa,  crítica  y estética de los textos literarios.</a:t>
          </a:r>
        </a:p>
      </dsp:txBody>
      <dsp:txXfrm>
        <a:off x="3340177" y="3205706"/>
        <a:ext cx="3814407" cy="1162929"/>
      </dsp:txXfrm>
    </dsp:sp>
    <dsp:sp modelId="{799C8779-A06F-4E27-8DAF-69D904FB391B}">
      <dsp:nvSpPr>
        <dsp:cNvPr id="0" name=""/>
        <dsp:cNvSpPr/>
      </dsp:nvSpPr>
      <dsp:spPr>
        <a:xfrm>
          <a:off x="3340177" y="4659367"/>
          <a:ext cx="3814407" cy="1162929"/>
        </a:xfrm>
        <a:prstGeom prst="rect">
          <a:avLst/>
        </a:prstGeom>
        <a:solidFill>
          <a:schemeClr val="accent5">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a:t>Describir las particularidades que presenta el desarrollo de la didáctica de la literatura.</a:t>
          </a:r>
        </a:p>
      </dsp:txBody>
      <dsp:txXfrm>
        <a:off x="3340177" y="4659367"/>
        <a:ext cx="3814407" cy="116292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E120C-EBD8-4F28-8198-E666CBE5CFC4}">
      <dsp:nvSpPr>
        <dsp:cNvPr id="0" name=""/>
        <dsp:cNvSpPr/>
      </dsp:nvSpPr>
      <dsp:spPr>
        <a:xfrm>
          <a:off x="5041720" y="-180352"/>
          <a:ext cx="3527231" cy="1424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a:solidFill>
                <a:schemeClr val="bg2"/>
              </a:solidFill>
            </a:rPr>
            <a:t>Capacidad para identificar las características propias de  un texto literario artístico, diferenciándolo de otro tipo de textos</a:t>
          </a:r>
        </a:p>
      </dsp:txBody>
      <dsp:txXfrm>
        <a:off x="5041720" y="-180352"/>
        <a:ext cx="3527231" cy="1424671"/>
      </dsp:txXfrm>
    </dsp:sp>
    <dsp:sp modelId="{64BF0044-22E5-4F58-A46A-4F41B4106431}">
      <dsp:nvSpPr>
        <dsp:cNvPr id="0" name=""/>
        <dsp:cNvSpPr/>
      </dsp:nvSpPr>
      <dsp:spPr>
        <a:xfrm>
          <a:off x="2609472" y="-258560"/>
          <a:ext cx="5346360" cy="5346360"/>
        </a:xfrm>
        <a:prstGeom prst="circularArrow">
          <a:avLst>
            <a:gd name="adj1" fmla="val 5196"/>
            <a:gd name="adj2" fmla="val 335629"/>
            <a:gd name="adj3" fmla="val 21401724"/>
            <a:gd name="adj4" fmla="val 19819177"/>
            <a:gd name="adj5" fmla="val 6062"/>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BB7942-AA2A-4DB8-9D01-E566D45874B6}">
      <dsp:nvSpPr>
        <dsp:cNvPr id="0" name=""/>
        <dsp:cNvSpPr/>
      </dsp:nvSpPr>
      <dsp:spPr>
        <a:xfrm>
          <a:off x="6310205" y="2513705"/>
          <a:ext cx="2258746" cy="1424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a:t>Capacidad para  producir textos en variados géneros mediante el reconocimiento de los modos y estilos de escritura tipificados por un canon.</a:t>
          </a:r>
        </a:p>
      </dsp:txBody>
      <dsp:txXfrm>
        <a:off x="6310205" y="2513705"/>
        <a:ext cx="2258746" cy="1424671"/>
      </dsp:txXfrm>
    </dsp:sp>
    <dsp:sp modelId="{F06A9039-53B3-4F64-BC6F-901E97926D87}">
      <dsp:nvSpPr>
        <dsp:cNvPr id="0" name=""/>
        <dsp:cNvSpPr/>
      </dsp:nvSpPr>
      <dsp:spPr>
        <a:xfrm>
          <a:off x="2718904" y="-310933"/>
          <a:ext cx="5346360" cy="5346360"/>
        </a:xfrm>
        <a:prstGeom prst="circularArrow">
          <a:avLst>
            <a:gd name="adj1" fmla="val 5196"/>
            <a:gd name="adj2" fmla="val 335629"/>
            <a:gd name="adj3" fmla="val 5517478"/>
            <a:gd name="adj4" fmla="val 2498235"/>
            <a:gd name="adj5" fmla="val 6062"/>
          </a:avLst>
        </a:prstGeom>
        <a:solidFill>
          <a:schemeClr val="accent5">
            <a:hueOff val="609606"/>
            <a:satOff val="-4861"/>
            <a:lumOff val="-367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A22244-1758-43AB-961C-7F3560B1A1B9}">
      <dsp:nvSpPr>
        <dsp:cNvPr id="0" name=""/>
        <dsp:cNvSpPr/>
      </dsp:nvSpPr>
      <dsp:spPr>
        <a:xfrm>
          <a:off x="3655650" y="3665841"/>
          <a:ext cx="1424671" cy="2315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a:t>Capacidad para  ejercitar y motivar  una lectura estética  que le permita la lectura – goce, la lectura placer que tan distanciada está del habito de formación de los educandos.</a:t>
          </a:r>
        </a:p>
      </dsp:txBody>
      <dsp:txXfrm>
        <a:off x="3655650" y="3665841"/>
        <a:ext cx="1424671" cy="2315049"/>
      </dsp:txXfrm>
    </dsp:sp>
    <dsp:sp modelId="{AAA2F2AB-0966-4C23-A571-8E04CF9E7086}">
      <dsp:nvSpPr>
        <dsp:cNvPr id="0" name=""/>
        <dsp:cNvSpPr/>
      </dsp:nvSpPr>
      <dsp:spPr>
        <a:xfrm>
          <a:off x="709911" y="-315799"/>
          <a:ext cx="5346360" cy="5346360"/>
        </a:xfrm>
        <a:prstGeom prst="circularArrow">
          <a:avLst>
            <a:gd name="adj1" fmla="val 5196"/>
            <a:gd name="adj2" fmla="val 335629"/>
            <a:gd name="adj3" fmla="val 8094221"/>
            <a:gd name="adj4" fmla="val 5004142"/>
            <a:gd name="adj5" fmla="val 6062"/>
          </a:avLst>
        </a:prstGeom>
        <a:solidFill>
          <a:schemeClr val="accent5">
            <a:hueOff val="1219212"/>
            <a:satOff val="-9721"/>
            <a:lumOff val="-735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604362-68FA-4D1D-B5FB-ECBE13324EA4}">
      <dsp:nvSpPr>
        <dsp:cNvPr id="0" name=""/>
        <dsp:cNvSpPr/>
      </dsp:nvSpPr>
      <dsp:spPr>
        <a:xfrm>
          <a:off x="0" y="2441704"/>
          <a:ext cx="2592788" cy="1424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a:t>Observación de las peculiaridades del discurso y de los géneros literarios se basan en la reelaboración de modelos y estructuras presentes en la tradición literaria</a:t>
          </a:r>
        </a:p>
      </dsp:txBody>
      <dsp:txXfrm>
        <a:off x="0" y="2441704"/>
        <a:ext cx="2592788" cy="1424671"/>
      </dsp:txXfrm>
    </dsp:sp>
    <dsp:sp modelId="{BDFCA9A4-8CC5-410A-B9F3-A8EF8FAEAF67}">
      <dsp:nvSpPr>
        <dsp:cNvPr id="0" name=""/>
        <dsp:cNvSpPr/>
      </dsp:nvSpPr>
      <dsp:spPr>
        <a:xfrm>
          <a:off x="175839" y="-1678"/>
          <a:ext cx="5346360" cy="5346360"/>
        </a:xfrm>
        <a:prstGeom prst="circularArrow">
          <a:avLst>
            <a:gd name="adj1" fmla="val 5196"/>
            <a:gd name="adj2" fmla="val 335629"/>
            <a:gd name="adj3" fmla="val 12747333"/>
            <a:gd name="adj4" fmla="val 11184408"/>
            <a:gd name="adj5" fmla="val 6062"/>
          </a:avLst>
        </a:prstGeom>
        <a:solidFill>
          <a:schemeClr val="accent5">
            <a:hueOff val="1828819"/>
            <a:satOff val="-14582"/>
            <a:lumOff val="-1102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00F5F5-64B3-4D2B-BB56-241D7DE65DC1}">
      <dsp:nvSpPr>
        <dsp:cNvPr id="0" name=""/>
        <dsp:cNvSpPr/>
      </dsp:nvSpPr>
      <dsp:spPr>
        <a:xfrm>
          <a:off x="860086" y="-180352"/>
          <a:ext cx="2607805" cy="1424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a:solidFill>
                <a:schemeClr val="bg2"/>
              </a:solidFill>
            </a:rPr>
            <a:t>Establecimiento de conexiones intertextuales que permitan relacionar las producciones literarias y vincularlas como exponentes de un género o de una temática o de una ideología</a:t>
          </a:r>
        </a:p>
      </dsp:txBody>
      <dsp:txXfrm>
        <a:off x="860086" y="-180352"/>
        <a:ext cx="2607805" cy="1424671"/>
      </dsp:txXfrm>
    </dsp:sp>
    <dsp:sp modelId="{E0D7C95E-9124-4AE5-B9B2-45EF8524CF4C}">
      <dsp:nvSpPr>
        <dsp:cNvPr id="0" name=""/>
        <dsp:cNvSpPr/>
      </dsp:nvSpPr>
      <dsp:spPr>
        <a:xfrm>
          <a:off x="2208664" y="1111709"/>
          <a:ext cx="4365998" cy="2108764"/>
        </a:xfrm>
        <a:prstGeom prst="leftCircularArrow">
          <a:avLst>
            <a:gd name="adj1" fmla="val 5196"/>
            <a:gd name="adj2" fmla="val 335629"/>
            <a:gd name="adj3" fmla="val 18138067"/>
            <a:gd name="adj4" fmla="val 13926304"/>
            <a:gd name="adj5" fmla="val 6062"/>
          </a:avLst>
        </a:prstGeom>
        <a:solidFill>
          <a:schemeClr val="accent5">
            <a:hueOff val="2438425"/>
            <a:satOff val="-19443"/>
            <a:lumOff val="-1470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s-ES"/>
              <a:t>Facultad de Educación</a:t>
            </a:r>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B0C6A5-0F68-4EB7-9F39-05810383187A}" type="datetimeFigureOut">
              <a:rPr lang="es-ES" smtClean="0"/>
              <a:t>06/12/2021</a:t>
            </a:fld>
            <a:endParaRPr lang="es-ES"/>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s-ES"/>
              <a:t>Licenciatura en Lengua Castellana y Literatura</a:t>
            </a:r>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D2D0CF3-C731-4CC4-BD7B-3BD308D834EB}" type="slidenum">
              <a:rPr lang="es-ES" smtClean="0"/>
              <a:t>‹Nº›</a:t>
            </a:fld>
            <a:endParaRPr lang="es-ES"/>
          </a:p>
        </p:txBody>
      </p:sp>
    </p:spTree>
    <p:extLst>
      <p:ext uri="{BB962C8B-B14F-4D97-AF65-F5344CB8AC3E}">
        <p14:creationId xmlns:p14="http://schemas.microsoft.com/office/powerpoint/2010/main" val="819115812"/>
      </p:ext>
    </p:extLst>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s-ES"/>
              <a:t>Facultad de Educación</a:t>
            </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9ED511-F09E-431B-9D0D-DBB1721D8399}" type="datetimeFigureOut">
              <a:rPr lang="es-ES" smtClean="0"/>
              <a:t>06/12/2021</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s-ES"/>
              <a:t>Licenciatura en Lengua Castellana y Literatura</a:t>
            </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58BEFF-6A3C-4202-807D-F54D861BA244}" type="slidenum">
              <a:rPr lang="es-ES" smtClean="0"/>
              <a:t>‹Nº›</a:t>
            </a:fld>
            <a:endParaRPr lang="es-ES"/>
          </a:p>
        </p:txBody>
      </p:sp>
    </p:spTree>
    <p:extLst>
      <p:ext uri="{BB962C8B-B14F-4D97-AF65-F5344CB8AC3E}">
        <p14:creationId xmlns:p14="http://schemas.microsoft.com/office/powerpoint/2010/main" val="2807057046"/>
      </p:ext>
    </p:extLst>
  </p:cSld>
  <p:clrMap bg1="lt1" tx1="dk1" bg2="lt2" tx2="dk2" accent1="accent1" accent2="accent2" accent3="accent3" accent4="accent4" accent5="accent5" accent6="accent6" hlink="hlink" folHlink="folHlink"/>
  <p:hf sldNum="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5" name="4 Marcador de pie de página"/>
          <p:cNvSpPr>
            <a:spLocks noGrp="1"/>
          </p:cNvSpPr>
          <p:nvPr>
            <p:ph type="ftr" sz="quarter" idx="11"/>
          </p:nvPr>
        </p:nvSpPr>
        <p:spPr/>
        <p:txBody>
          <a:bodyPr/>
          <a:lstStyle/>
          <a:p>
            <a:r>
              <a:rPr lang="es-ES"/>
              <a:t>Licenciatura en Lengua Castellana y Literatura</a:t>
            </a:r>
          </a:p>
        </p:txBody>
      </p:sp>
      <p:sp>
        <p:nvSpPr>
          <p:cNvPr id="6" name="5 Marcador de encabezado"/>
          <p:cNvSpPr>
            <a:spLocks noGrp="1"/>
          </p:cNvSpPr>
          <p:nvPr>
            <p:ph type="hdr" sz="quarter" idx="12"/>
          </p:nvPr>
        </p:nvSpPr>
        <p:spPr/>
        <p:txBody>
          <a:bodyPr/>
          <a:lstStyle/>
          <a:p>
            <a:r>
              <a:rPr lang="es-ES"/>
              <a:t>Facultad de Educación</a:t>
            </a:r>
          </a:p>
        </p:txBody>
      </p:sp>
    </p:spTree>
    <p:extLst>
      <p:ext uri="{BB962C8B-B14F-4D97-AF65-F5344CB8AC3E}">
        <p14:creationId xmlns:p14="http://schemas.microsoft.com/office/powerpoint/2010/main" val="420876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 un medio para incentivar la confluencia de procesos de investigación, en orden a sintetizar más orgánicamente los recursos materiales y humanos institucionales, así como discurrir más complejamente sobre problemas cuyo tratamiento exige continuidad en lapsos de tiempos que exceden los de un proyecto en particular, demanda articulación en las capacidades técnicas, metodológicas y conceptuales de diferentes expertos y especialistas, y potencia una productividad más integral que la que posibilita o se plantea cada proyecto de investigación particular</a:t>
            </a:r>
          </a:p>
        </p:txBody>
      </p:sp>
      <p:sp>
        <p:nvSpPr>
          <p:cNvPr id="5" name="4 Marcador de pie de página"/>
          <p:cNvSpPr>
            <a:spLocks noGrp="1"/>
          </p:cNvSpPr>
          <p:nvPr>
            <p:ph type="ftr" sz="quarter" idx="11"/>
          </p:nvPr>
        </p:nvSpPr>
        <p:spPr/>
        <p:txBody>
          <a:bodyPr/>
          <a:lstStyle/>
          <a:p>
            <a:r>
              <a:rPr lang="es-ES"/>
              <a:t>Licenciatura en Lengua Castellana y Literatura</a:t>
            </a:r>
          </a:p>
        </p:txBody>
      </p:sp>
      <p:sp>
        <p:nvSpPr>
          <p:cNvPr id="6" name="5 Marcador de encabezado"/>
          <p:cNvSpPr>
            <a:spLocks noGrp="1"/>
          </p:cNvSpPr>
          <p:nvPr>
            <p:ph type="hdr" sz="quarter" idx="12"/>
          </p:nvPr>
        </p:nvSpPr>
        <p:spPr/>
        <p:txBody>
          <a:bodyPr/>
          <a:lstStyle/>
          <a:p>
            <a:r>
              <a:rPr lang="es-ES"/>
              <a:t>Facultad de Educación</a:t>
            </a:r>
          </a:p>
        </p:txBody>
      </p:sp>
    </p:spTree>
    <p:extLst>
      <p:ext uri="{BB962C8B-B14F-4D97-AF65-F5344CB8AC3E}">
        <p14:creationId xmlns:p14="http://schemas.microsoft.com/office/powerpoint/2010/main" val="608478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Un problema lingüístico, ya que construir un sentido y expresarlo requiere disponer de riquezas morfosintácticas, semánticas y pragmáticas.</a:t>
            </a:r>
          </a:p>
          <a:p>
            <a:endParaRPr lang="es-ES" dirty="0"/>
          </a:p>
          <a:p>
            <a:r>
              <a:rPr lang="es-ES" dirty="0"/>
              <a:t>-	Un problema psicológico, por cuanto que emitir y crear significados implican la creación del acto comunicativo y la creación de un universo mental con proyección hacia la acción o hacia la pasividad.</a:t>
            </a:r>
          </a:p>
          <a:p>
            <a:endParaRPr lang="es-ES" dirty="0"/>
          </a:p>
          <a:p>
            <a:r>
              <a:rPr lang="es-ES" dirty="0"/>
              <a:t>-	Un problema pedagógico, dado que nada se puede hacer en el recorrido educativo sin esta herramienta básica de trabajo intelectual, de trabajo ideológico y social que permite fortalecer y prevalecer la formación de valores.</a:t>
            </a:r>
          </a:p>
          <a:p>
            <a:endParaRPr lang="es-ES" dirty="0"/>
          </a:p>
          <a:p>
            <a:r>
              <a:rPr lang="es-ES" dirty="0"/>
              <a:t>-	Un problema didáctico, pues no hay transferencia eficaz de conocimiento en la escuela ni fuera de ella, sino está precedida de gradación comunicativa y de estilo discursivo lúdico que vislumbre y estimule la posibilidad de forjar tópicos que sean objeto de trabajo científico.</a:t>
            </a:r>
          </a:p>
          <a:p>
            <a:endParaRPr lang="es-ES" dirty="0"/>
          </a:p>
        </p:txBody>
      </p:sp>
      <p:sp>
        <p:nvSpPr>
          <p:cNvPr id="5" name="4 Marcador de pie de página"/>
          <p:cNvSpPr>
            <a:spLocks noGrp="1"/>
          </p:cNvSpPr>
          <p:nvPr>
            <p:ph type="ftr" sz="quarter" idx="11"/>
          </p:nvPr>
        </p:nvSpPr>
        <p:spPr/>
        <p:txBody>
          <a:bodyPr/>
          <a:lstStyle/>
          <a:p>
            <a:r>
              <a:rPr lang="es-ES"/>
              <a:t>Licenciatura en Lengua Castellana y Literatura</a:t>
            </a:r>
          </a:p>
        </p:txBody>
      </p:sp>
      <p:sp>
        <p:nvSpPr>
          <p:cNvPr id="6" name="5 Marcador de encabezado"/>
          <p:cNvSpPr>
            <a:spLocks noGrp="1"/>
          </p:cNvSpPr>
          <p:nvPr>
            <p:ph type="hdr" sz="quarter" idx="12"/>
          </p:nvPr>
        </p:nvSpPr>
        <p:spPr/>
        <p:txBody>
          <a:bodyPr/>
          <a:lstStyle/>
          <a:p>
            <a:r>
              <a:rPr lang="es-ES"/>
              <a:t>Facultad de Educación</a:t>
            </a:r>
          </a:p>
        </p:txBody>
      </p:sp>
    </p:spTree>
    <p:extLst>
      <p:ext uri="{BB962C8B-B14F-4D97-AF65-F5344CB8AC3E}">
        <p14:creationId xmlns:p14="http://schemas.microsoft.com/office/powerpoint/2010/main" val="2654303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Diseñar y aplicar estrategias didácticas que contribuyan con el fortalecimiento de la comprensión de textos argumentativos en la escuela.</a:t>
            </a:r>
          </a:p>
          <a:p>
            <a:endParaRPr lang="es-ES" dirty="0"/>
          </a:p>
        </p:txBody>
      </p:sp>
      <p:sp>
        <p:nvSpPr>
          <p:cNvPr id="5" name="4 Marcador de pie de página"/>
          <p:cNvSpPr>
            <a:spLocks noGrp="1"/>
          </p:cNvSpPr>
          <p:nvPr>
            <p:ph type="ftr" sz="quarter" idx="11"/>
          </p:nvPr>
        </p:nvSpPr>
        <p:spPr/>
        <p:txBody>
          <a:bodyPr/>
          <a:lstStyle/>
          <a:p>
            <a:r>
              <a:rPr lang="es-ES"/>
              <a:t>Licenciatura en Lengua Castellana y Literatura</a:t>
            </a:r>
          </a:p>
        </p:txBody>
      </p:sp>
      <p:sp>
        <p:nvSpPr>
          <p:cNvPr id="6" name="5 Marcador de encabezado"/>
          <p:cNvSpPr>
            <a:spLocks noGrp="1"/>
          </p:cNvSpPr>
          <p:nvPr>
            <p:ph type="hdr" sz="quarter" idx="12"/>
          </p:nvPr>
        </p:nvSpPr>
        <p:spPr/>
        <p:txBody>
          <a:bodyPr/>
          <a:lstStyle/>
          <a:p>
            <a:r>
              <a:rPr lang="es-ES"/>
              <a:t>Facultad de Educación</a:t>
            </a:r>
          </a:p>
        </p:txBody>
      </p:sp>
    </p:spTree>
    <p:extLst>
      <p:ext uri="{BB962C8B-B14F-4D97-AF65-F5344CB8AC3E}">
        <p14:creationId xmlns:p14="http://schemas.microsoft.com/office/powerpoint/2010/main" val="2438326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Esta línea de investigación se orienta al análisis del texto literario desde una perspectiva analítica que incluye diversas disciplinas explicativas del proceso de escritura artística tales como: critica literaria, sociología de la literatura, historia de la literatura; enmarcadas dentro de  los diferentes tipologías literarias locales, nacionales o internacionales con el  propósito de orientar procesos de investigación en los cuales se reconozca las diferentes posibilidades de lectura que ofrecen este tipo de textos.</a:t>
            </a:r>
          </a:p>
          <a:p>
            <a:endParaRPr lang="es-ES" dirty="0"/>
          </a:p>
          <a:p>
            <a:endParaRPr lang="es-ES" dirty="0"/>
          </a:p>
        </p:txBody>
      </p:sp>
      <p:sp>
        <p:nvSpPr>
          <p:cNvPr id="5" name="4 Marcador de pie de página"/>
          <p:cNvSpPr>
            <a:spLocks noGrp="1"/>
          </p:cNvSpPr>
          <p:nvPr>
            <p:ph type="ftr" sz="quarter" idx="11"/>
          </p:nvPr>
        </p:nvSpPr>
        <p:spPr/>
        <p:txBody>
          <a:bodyPr/>
          <a:lstStyle/>
          <a:p>
            <a:r>
              <a:rPr lang="es-ES"/>
              <a:t>Licenciatura en Lengua Castellana y Literatura</a:t>
            </a:r>
          </a:p>
        </p:txBody>
      </p:sp>
      <p:sp>
        <p:nvSpPr>
          <p:cNvPr id="6" name="5 Marcador de encabezado"/>
          <p:cNvSpPr>
            <a:spLocks noGrp="1"/>
          </p:cNvSpPr>
          <p:nvPr>
            <p:ph type="hdr" sz="quarter" idx="12"/>
          </p:nvPr>
        </p:nvSpPr>
        <p:spPr/>
        <p:txBody>
          <a:bodyPr/>
          <a:lstStyle/>
          <a:p>
            <a:r>
              <a:rPr lang="es-ES"/>
              <a:t>Facultad de Educación</a:t>
            </a:r>
          </a:p>
        </p:txBody>
      </p:sp>
    </p:spTree>
    <p:extLst>
      <p:ext uri="{BB962C8B-B14F-4D97-AF65-F5344CB8AC3E}">
        <p14:creationId xmlns:p14="http://schemas.microsoft.com/office/powerpoint/2010/main" val="1801189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a:t>“ La literatura se puede definir como el arte poético, que al crear mundo,  se expresa a través del lenguaje. Esto permite considerar la entrada de cuatro elementos típicos: poesía, arte, lenguaje y mundo.</a:t>
            </a:r>
          </a:p>
          <a:p>
            <a:endParaRPr lang="es-ES" dirty="0"/>
          </a:p>
          <a:p>
            <a:r>
              <a:rPr lang="es-ES" dirty="0"/>
              <a:t> (…) En razón de lo anterior , importa distinguir lo estético de lo artístico. Lo estético pertenece al orden de lo poético, del ejercicio libre de los sentidos, el intelecto y la imaginación a través de  la saturación y juego  de distancias perceptivas que, a la par, favorezcan la agudeza  sensorial dentro del intercambio mediático entre autor y lector . Lo  artístico  corresponde al ejercicio de la técnica, a los procedimientos expresivos  a través de los cuales aquello se manifiesta”</a:t>
            </a:r>
          </a:p>
          <a:p>
            <a:r>
              <a:rPr lang="es-ES" dirty="0"/>
              <a:t> ( </a:t>
            </a:r>
            <a:r>
              <a:rPr lang="es-ES" dirty="0" err="1"/>
              <a:t>Cardenas</a:t>
            </a:r>
            <a:r>
              <a:rPr lang="es-ES" dirty="0"/>
              <a:t>, 2004:18- 21)</a:t>
            </a:r>
          </a:p>
          <a:p>
            <a:endParaRPr lang="es-ES" dirty="0"/>
          </a:p>
        </p:txBody>
      </p:sp>
      <p:sp>
        <p:nvSpPr>
          <p:cNvPr id="5" name="4 Marcador de pie de página"/>
          <p:cNvSpPr>
            <a:spLocks noGrp="1"/>
          </p:cNvSpPr>
          <p:nvPr>
            <p:ph type="ftr" sz="quarter" idx="11"/>
          </p:nvPr>
        </p:nvSpPr>
        <p:spPr/>
        <p:txBody>
          <a:bodyPr/>
          <a:lstStyle/>
          <a:p>
            <a:r>
              <a:rPr lang="es-ES"/>
              <a:t>Licenciatura en Lengua Castellana y Literatura</a:t>
            </a:r>
          </a:p>
        </p:txBody>
      </p:sp>
      <p:sp>
        <p:nvSpPr>
          <p:cNvPr id="6" name="5 Marcador de encabezado"/>
          <p:cNvSpPr>
            <a:spLocks noGrp="1"/>
          </p:cNvSpPr>
          <p:nvPr>
            <p:ph type="hdr" sz="quarter" idx="12"/>
          </p:nvPr>
        </p:nvSpPr>
        <p:spPr/>
        <p:txBody>
          <a:bodyPr/>
          <a:lstStyle/>
          <a:p>
            <a:r>
              <a:rPr lang="es-ES"/>
              <a:t>Facultad de Educación</a:t>
            </a:r>
          </a:p>
        </p:txBody>
      </p:sp>
    </p:spTree>
    <p:extLst>
      <p:ext uri="{BB962C8B-B14F-4D97-AF65-F5344CB8AC3E}">
        <p14:creationId xmlns:p14="http://schemas.microsoft.com/office/powerpoint/2010/main" val="2957306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5A783A9A-C641-4309-B064-77BA9061FC94}" type="datetime1">
              <a:rPr lang="es-ES" smtClean="0"/>
              <a:t>06/12/2021</a:t>
            </a:fld>
            <a:endParaRPr lang="es-ES"/>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s-E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605158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D5B3072-0E2B-494F-8E03-E836B867370B}" type="datetime1">
              <a:rPr lang="es-ES" smtClean="0"/>
              <a:t>06/12/2021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37324649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9C3BF5A-DD1C-4B6D-84A7-E943C90B4103}" type="datetime1">
              <a:rPr lang="es-ES" smtClean="0"/>
              <a:t>06/12/2021</a:t>
            </a:fld>
            <a:endParaRPr lang="es-ES"/>
          </a:p>
        </p:txBody>
      </p:sp>
      <p:sp>
        <p:nvSpPr>
          <p:cNvPr id="5" name="Footer Placeholder 4"/>
          <p:cNvSpPr>
            <a:spLocks noGrp="1"/>
          </p:cNvSpPr>
          <p:nvPr>
            <p:ph type="ftr" sz="quarter" idx="11"/>
          </p:nvPr>
        </p:nvSpPr>
        <p:spPr/>
        <p:txBody>
          <a:bodyPr/>
          <a:lstStyle/>
          <a:p>
            <a:endParaRPr lang="es-E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3176058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s-ES"/>
              <a:t>Haga clic para modificar el estilo de título del patrón</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D5B3072-0E2B-494F-8E03-E836B867370B}" type="datetime1">
              <a:rPr lang="es-ES" smtClean="0"/>
              <a:t>06/12/2021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87536537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D6B6156-80D6-4B5D-95D6-8E22868790EB}" type="datetime1">
              <a:rPr lang="es-ES" smtClean="0"/>
              <a:t>06/12/2021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21629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D5B3072-0E2B-494F-8E03-E836B867370B}" type="datetime1">
              <a:rPr lang="es-ES" smtClean="0"/>
              <a:t>06/12/2021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410579865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17390119-45E1-4110-B538-2DB4F09BC0D2}" type="datetime1">
              <a:rPr lang="es-ES" smtClean="0"/>
              <a:t>06/12/2021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1037529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EF0841C-A902-45D2-BD47-7441C05072DF}" type="datetime1">
              <a:rPr lang="es-ES" smtClean="0"/>
              <a:t>06/12/2021</a:t>
            </a:fld>
            <a:endParaRPr lang="es-ES"/>
          </a:p>
        </p:txBody>
      </p:sp>
      <p:sp>
        <p:nvSpPr>
          <p:cNvPr id="6" name="Footer Placeholder 5"/>
          <p:cNvSpPr>
            <a:spLocks noGrp="1"/>
          </p:cNvSpPr>
          <p:nvPr>
            <p:ph type="ftr" sz="quarter" idx="11"/>
          </p:nvPr>
        </p:nvSpPr>
        <p:spPr/>
        <p:txBody>
          <a:bodyPr/>
          <a:lstStyle/>
          <a:p>
            <a:endParaRPr lang="es-E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383158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0FD5AAC-8457-4145-8A8E-B66322E948D2}" type="datetime1">
              <a:rPr lang="es-ES" smtClean="0"/>
              <a:t>06/12/2021</a:t>
            </a:fld>
            <a:endParaRPr lang="es-ES"/>
          </a:p>
        </p:txBody>
      </p:sp>
      <p:sp>
        <p:nvSpPr>
          <p:cNvPr id="6" name="Footer Placeholder 5"/>
          <p:cNvSpPr>
            <a:spLocks noGrp="1"/>
          </p:cNvSpPr>
          <p:nvPr>
            <p:ph type="ftr" sz="quarter" idx="11"/>
          </p:nvPr>
        </p:nvSpPr>
        <p:spPr/>
        <p:txBody>
          <a:bodyPr/>
          <a:lstStyle/>
          <a:p>
            <a:endParaRPr lang="es-E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777338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Imagen panorámica con descripció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D5B3072-0E2B-494F-8E03-E836B867370B}" type="datetime1">
              <a:rPr lang="es-ES" smtClean="0"/>
              <a:t>06/12/2021</a:t>
            </a:fld>
            <a:endParaRPr lang="es-ES"/>
          </a:p>
        </p:txBody>
      </p:sp>
      <p:sp>
        <p:nvSpPr>
          <p:cNvPr id="6" name="Footer Placeholder 5"/>
          <p:cNvSpPr>
            <a:spLocks noGrp="1"/>
          </p:cNvSpPr>
          <p:nvPr>
            <p:ph type="ftr" sz="quarter" idx="11"/>
          </p:nvPr>
        </p:nvSpPr>
        <p:spPr/>
        <p:txBody>
          <a:bodyPr/>
          <a:lstStyle/>
          <a:p>
            <a:endParaRPr lang="es-E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377582576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s-ES"/>
              <a:t>Haga clic para modificar el estilo de título del patrón</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D5B3072-0E2B-494F-8E03-E836B867370B}" type="datetime1">
              <a:rPr lang="es-ES" smtClean="0"/>
              <a:t>06/12/2021</a:t>
            </a:fld>
            <a:endParaRPr lang="es-ES"/>
          </a:p>
        </p:txBody>
      </p:sp>
      <p:sp>
        <p:nvSpPr>
          <p:cNvPr id="5" name="Footer Placeholder 4"/>
          <p:cNvSpPr>
            <a:spLocks noGrp="1"/>
          </p:cNvSpPr>
          <p:nvPr>
            <p:ph type="ftr" sz="quarter" idx="11"/>
          </p:nvPr>
        </p:nvSpPr>
        <p:spPr/>
        <p:txBody>
          <a:bodyPr/>
          <a:lstStyle/>
          <a:p>
            <a:endParaRPr lang="es-E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428163436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s-ES"/>
              <a:t>Haga clic para modificar el estilo de título del patrón</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D5B3072-0E2B-494F-8E03-E836B867370B}" type="datetime1">
              <a:rPr lang="es-ES" smtClean="0"/>
              <a:t>06/12/2021</a:t>
            </a:fld>
            <a:endParaRPr lang="es-ES"/>
          </a:p>
        </p:txBody>
      </p:sp>
      <p:sp>
        <p:nvSpPr>
          <p:cNvPr id="5" name="Footer Placeholder 4"/>
          <p:cNvSpPr>
            <a:spLocks noGrp="1"/>
          </p:cNvSpPr>
          <p:nvPr>
            <p:ph type="ftr" sz="quarter" idx="11"/>
          </p:nvPr>
        </p:nvSpPr>
        <p:spPr/>
        <p:txBody>
          <a:bodyPr/>
          <a:lstStyle/>
          <a:p>
            <a:endParaRPr lang="es-E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297690134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D5B3072-0E2B-494F-8E03-E836B867370B}" type="datetime1">
              <a:rPr lang="es-ES" smtClean="0"/>
              <a:t>06/12/2021</a:t>
            </a:fld>
            <a:endParaRPr lang="es-ES"/>
          </a:p>
        </p:txBody>
      </p:sp>
      <p:sp>
        <p:nvSpPr>
          <p:cNvPr id="5" name="Footer Placeholder 4"/>
          <p:cNvSpPr>
            <a:spLocks noGrp="1"/>
          </p:cNvSpPr>
          <p:nvPr>
            <p:ph type="ftr" sz="quarter" idx="11"/>
          </p:nvPr>
        </p:nvSpPr>
        <p:spPr/>
        <p:txBody>
          <a:bodyPr/>
          <a:lstStyle/>
          <a:p>
            <a:endParaRPr lang="es-ES"/>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380662986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D5B3072-0E2B-494F-8E03-E836B867370B}" type="datetime1">
              <a:rPr lang="es-ES" smtClean="0"/>
              <a:t>06/12/2021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245606594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D5B3072-0E2B-494F-8E03-E836B867370B}" type="datetime1">
              <a:rPr lang="es-ES" smtClean="0"/>
              <a:t>06/12/2021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121212442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7F2D63D6-61EF-455D-AFD5-B0D79C5810AC}" type="datetime1">
              <a:rPr lang="es-ES" smtClean="0"/>
              <a:t>06/12/2021</a:t>
            </a:fld>
            <a:endParaRPr lang="es-ES"/>
          </a:p>
        </p:txBody>
      </p:sp>
      <p:sp>
        <p:nvSpPr>
          <p:cNvPr id="5" name="Footer Placeholder 4"/>
          <p:cNvSpPr>
            <a:spLocks noGrp="1"/>
          </p:cNvSpPr>
          <p:nvPr>
            <p:ph type="ftr" sz="quarter" idx="11"/>
          </p:nvPr>
        </p:nvSpPr>
        <p:spPr>
          <a:xfrm>
            <a:off x="516133" y="6387910"/>
            <a:ext cx="3859795" cy="228660"/>
          </a:xfrm>
        </p:spPr>
        <p:txBody>
          <a:bodyPr/>
          <a:lstStyle/>
          <a:p>
            <a:endParaRPr lang="es-ES"/>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42104099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28E50D4-127F-4BC9-ACF2-8217E7C8AC99}" type="datetime1">
              <a:rPr lang="es-ES" smtClean="0"/>
              <a:t>06/12/2021</a:t>
            </a:fld>
            <a:endParaRPr lang="es-ES"/>
          </a:p>
        </p:txBody>
      </p:sp>
      <p:sp>
        <p:nvSpPr>
          <p:cNvPr id="5" name="Footer Placeholder 4"/>
          <p:cNvSpPr>
            <a:spLocks noGrp="1"/>
          </p:cNvSpPr>
          <p:nvPr>
            <p:ph type="ftr" sz="quarter" idx="11"/>
          </p:nvPr>
        </p:nvSpPr>
        <p:spPr>
          <a:xfrm>
            <a:off x="538546" y="6365498"/>
            <a:ext cx="3859795" cy="228660"/>
          </a:xfrm>
        </p:spPr>
        <p:txBody>
          <a:bodyPr/>
          <a:lstStyle/>
          <a:p>
            <a:endParaRPr lang="es-E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9859885E-19DF-45E6-83B1-B5542F93FF3B}" type="slidenum">
              <a:rPr lang="es-ES" smtClean="0"/>
              <a:t>‹Nº›</a:t>
            </a:fld>
            <a:endParaRPr lang="es-ES"/>
          </a:p>
        </p:txBody>
      </p:sp>
    </p:spTree>
    <p:extLst>
      <p:ext uri="{BB962C8B-B14F-4D97-AF65-F5344CB8AC3E}">
        <p14:creationId xmlns:p14="http://schemas.microsoft.com/office/powerpoint/2010/main" val="1451589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4D5B3072-0E2B-494F-8E03-E836B867370B}" type="datetime1">
              <a:rPr lang="es-ES" smtClean="0"/>
              <a:t>06/12/2021</a:t>
            </a:fld>
            <a:endParaRPr lang="es-ES"/>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s-ES"/>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9859885E-19DF-45E6-83B1-B5542F93FF3B}" type="slidenum">
              <a:rPr lang="es-ES" smtClean="0"/>
              <a:t>‹Nº›</a:t>
            </a:fld>
            <a:endParaRPr lang="es-ES"/>
          </a:p>
        </p:txBody>
      </p:sp>
    </p:spTree>
    <p:extLst>
      <p:ext uri="{BB962C8B-B14F-4D97-AF65-F5344CB8AC3E}">
        <p14:creationId xmlns:p14="http://schemas.microsoft.com/office/powerpoint/2010/main" val="26761951"/>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 id="2147483885" r:id="rId15"/>
    <p:sldLayoutId id="2147483886" r:id="rId16"/>
    <p:sldLayoutId id="2147483887" r:id="rId17"/>
  </p:sldLayoutIdLst>
  <p:hf sldNum="0" hdr="0" ftr="0" dt="0"/>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6336" y="596006"/>
            <a:ext cx="989062" cy="969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Título"/>
          <p:cNvSpPr>
            <a:spLocks noGrp="1"/>
          </p:cNvSpPr>
          <p:nvPr>
            <p:ph type="ctrTitle"/>
          </p:nvPr>
        </p:nvSpPr>
        <p:spPr>
          <a:xfrm>
            <a:off x="395536" y="836712"/>
            <a:ext cx="8280920" cy="1470025"/>
          </a:xfrm>
        </p:spPr>
        <p:txBody>
          <a:bodyPr>
            <a:normAutofit/>
          </a:bodyPr>
          <a:lstStyle/>
          <a:p>
            <a:pPr algn="ctr"/>
            <a:r>
              <a:rPr lang="es-ES" sz="4000" dirty="0"/>
              <a:t>LINEAS DE </a:t>
            </a:r>
            <a:br>
              <a:rPr lang="es-ES" sz="4000" dirty="0"/>
            </a:br>
            <a:r>
              <a:rPr lang="es-ES" sz="4000" dirty="0"/>
              <a:t>INVESTIGACIÓN</a:t>
            </a:r>
          </a:p>
        </p:txBody>
      </p:sp>
      <p:sp>
        <p:nvSpPr>
          <p:cNvPr id="3" name="2 Subtítulo"/>
          <p:cNvSpPr>
            <a:spLocks noGrp="1"/>
          </p:cNvSpPr>
          <p:nvPr>
            <p:ph type="subTitle" idx="1"/>
          </p:nvPr>
        </p:nvSpPr>
        <p:spPr>
          <a:xfrm>
            <a:off x="1475656" y="3140968"/>
            <a:ext cx="6400800" cy="1752600"/>
          </a:xfrm>
        </p:spPr>
        <p:txBody>
          <a:bodyPr>
            <a:noAutofit/>
          </a:bodyPr>
          <a:lstStyle/>
          <a:p>
            <a:pPr algn="ctr"/>
            <a:r>
              <a:rPr lang="es-ES" sz="4000" b="1" dirty="0"/>
              <a:t>PROGRAMA</a:t>
            </a:r>
          </a:p>
          <a:p>
            <a:pPr algn="ctr"/>
            <a:r>
              <a:rPr lang="es-ES" sz="4000" b="1" dirty="0"/>
              <a:t>LENGUA CASTELLANA Y LITERATURA</a:t>
            </a:r>
          </a:p>
        </p:txBody>
      </p:sp>
    </p:spTree>
    <p:extLst>
      <p:ext uri="{BB962C8B-B14F-4D97-AF65-F5344CB8AC3E}">
        <p14:creationId xmlns:p14="http://schemas.microsoft.com/office/powerpoint/2010/main" val="1393717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552" y="2210958"/>
            <a:ext cx="4968552" cy="452431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endParaRPr lang="es-ES" dirty="0"/>
          </a:p>
          <a:p>
            <a:pPr algn="ctr"/>
            <a:r>
              <a:rPr lang="es-ES" dirty="0"/>
              <a:t> Permite el surgimiento de  los proyectos articulados a ejes temáticos de la licenciatura.</a:t>
            </a:r>
          </a:p>
          <a:p>
            <a:pPr algn="just"/>
            <a:endParaRPr lang="es-ES" dirty="0"/>
          </a:p>
          <a:p>
            <a:pPr algn="ctr"/>
            <a:r>
              <a:rPr lang="es-ES" dirty="0"/>
              <a:t>son enfoques interdisciplinarios que permiten </a:t>
            </a:r>
          </a:p>
          <a:p>
            <a:pPr algn="ctr"/>
            <a:r>
              <a:rPr lang="es-ES" dirty="0"/>
              <a:t>organizar  perspectivas de análisis  de problemas de investigación alrededor del Castellano y la literatura.</a:t>
            </a:r>
          </a:p>
          <a:p>
            <a:pPr algn="ctr"/>
            <a:endParaRPr lang="es-ES" dirty="0"/>
          </a:p>
          <a:p>
            <a:pPr algn="ctr"/>
            <a:r>
              <a:rPr lang="es-ES" dirty="0"/>
              <a:t>Presentan un ordenamiento disciplinar más acotado a procesos</a:t>
            </a:r>
          </a:p>
          <a:p>
            <a:pPr algn="ctr"/>
            <a:r>
              <a:rPr lang="es-ES" dirty="0"/>
              <a:t> constitutivos del campo de la lingüística, la literatura y la pedagogía.</a:t>
            </a:r>
          </a:p>
          <a:p>
            <a:endParaRPr lang="es-E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2996952"/>
            <a:ext cx="3176432" cy="2952328"/>
          </a:xfrm>
          <a:prstGeom prst="rect">
            <a:avLst/>
          </a:prstGeom>
          <a:ln/>
        </p:spPr>
        <p:style>
          <a:lnRef idx="2">
            <a:schemeClr val="accent5"/>
          </a:lnRef>
          <a:fillRef idx="1">
            <a:schemeClr val="lt1"/>
          </a:fillRef>
          <a:effectRef idx="0">
            <a:schemeClr val="accent5"/>
          </a:effectRef>
          <a:fontRef idx="minor">
            <a:schemeClr val="dk1"/>
          </a:fontRef>
        </p:style>
      </p:pic>
      <p:sp>
        <p:nvSpPr>
          <p:cNvPr id="3" name="2 Rectángulo"/>
          <p:cNvSpPr/>
          <p:nvPr/>
        </p:nvSpPr>
        <p:spPr>
          <a:xfrm>
            <a:off x="2339752" y="764704"/>
            <a:ext cx="414408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5400" b="1" spc="50" dirty="0">
                <a:ln w="11430"/>
                <a:solidFill>
                  <a:schemeClr val="bg2"/>
                </a:solidFill>
                <a:effectLst>
                  <a:outerShdw blurRad="76200" dist="50800" dir="5400000" algn="tl" rotWithShape="0">
                    <a:srgbClr val="000000">
                      <a:alpha val="65000"/>
                    </a:srgbClr>
                  </a:outerShdw>
                </a:effectLst>
              </a:rPr>
              <a:t>Conceptos:</a:t>
            </a:r>
            <a:endParaRPr lang="es-ES" sz="5400" b="1" cap="none" spc="50" dirty="0">
              <a:ln w="11430"/>
              <a:solidFill>
                <a:schemeClr val="bg2"/>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618164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4025005550"/>
              </p:ext>
            </p:extLst>
          </p:nvPr>
        </p:nvGraphicFramePr>
        <p:xfrm>
          <a:off x="107504" y="1772816"/>
          <a:ext cx="8577433"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24328" y="3429000"/>
            <a:ext cx="1619672" cy="1360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ángulo 2">
            <a:extLst>
              <a:ext uri="{FF2B5EF4-FFF2-40B4-BE49-F238E27FC236}">
                <a16:creationId xmlns:a16="http://schemas.microsoft.com/office/drawing/2014/main" id="{B15D6199-ACB7-4028-8157-0C9FC821AF09}"/>
              </a:ext>
            </a:extLst>
          </p:cNvPr>
          <p:cNvSpPr/>
          <p:nvPr/>
        </p:nvSpPr>
        <p:spPr>
          <a:xfrm>
            <a:off x="3199220" y="655459"/>
            <a:ext cx="2563523" cy="923330"/>
          </a:xfrm>
          <a:prstGeom prst="rect">
            <a:avLst/>
          </a:prstGeom>
          <a:noFill/>
        </p:spPr>
        <p:txBody>
          <a:bodyPr wrap="none" lIns="91440" tIns="45720" rIns="91440" bIns="45720">
            <a:spAutoFit/>
          </a:bodyPr>
          <a:lstStyle/>
          <a:p>
            <a:pPr algn="ctr"/>
            <a:r>
              <a:rPr lang="es-E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Línea 1</a:t>
            </a:r>
          </a:p>
        </p:txBody>
      </p:sp>
    </p:spTree>
    <p:extLst>
      <p:ext uri="{BB962C8B-B14F-4D97-AF65-F5344CB8AC3E}">
        <p14:creationId xmlns:p14="http://schemas.microsoft.com/office/powerpoint/2010/main" val="3806463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187624" y="894250"/>
            <a:ext cx="6603090"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3600" b="1" cap="none" spc="0" dirty="0">
                <a:ln w="11430">
                  <a:solidFill>
                    <a:schemeClr val="tx2"/>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SUBLINEAS DE INVESTIGACIÓN</a:t>
            </a:r>
          </a:p>
        </p:txBody>
      </p:sp>
      <p:graphicFrame>
        <p:nvGraphicFramePr>
          <p:cNvPr id="5" name="4 Diagrama"/>
          <p:cNvGraphicFramePr/>
          <p:nvPr>
            <p:extLst>
              <p:ext uri="{D42A27DB-BD31-4B8C-83A1-F6EECF244321}">
                <p14:modId xmlns:p14="http://schemas.microsoft.com/office/powerpoint/2010/main" val="3479138355"/>
              </p:ext>
            </p:extLst>
          </p:nvPr>
        </p:nvGraphicFramePr>
        <p:xfrm>
          <a:off x="507934" y="906979"/>
          <a:ext cx="8240530" cy="55463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7954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25311" y="3789040"/>
            <a:ext cx="8280920" cy="2862322"/>
          </a:xfrm>
          <a:prstGeom prst="rect">
            <a:avLst/>
          </a:prstGeom>
          <a:solidFill>
            <a:schemeClr val="accent1">
              <a:lumMod val="20000"/>
              <a:lumOff val="80000"/>
            </a:schemeClr>
          </a:solidFill>
          <a:ln w="28575"/>
        </p:spPr>
        <p:style>
          <a:lnRef idx="2">
            <a:schemeClr val="accent5"/>
          </a:lnRef>
          <a:fillRef idx="1">
            <a:schemeClr val="lt1"/>
          </a:fillRef>
          <a:effectRef idx="0">
            <a:schemeClr val="accent5"/>
          </a:effectRef>
          <a:fontRef idx="minor">
            <a:schemeClr val="dk1"/>
          </a:fontRef>
        </p:style>
        <p:txBody>
          <a:bodyPr wrap="square">
            <a:spAutoFit/>
          </a:bodyPr>
          <a:lstStyle/>
          <a:p>
            <a:r>
              <a:rPr lang="es-ES" dirty="0"/>
              <a:t>-</a:t>
            </a:r>
            <a:r>
              <a:rPr lang="es-ES" b="1" dirty="0"/>
              <a:t>Profundizar en el desarrollo de los procesos de lectura y escritura.</a:t>
            </a:r>
          </a:p>
          <a:p>
            <a:r>
              <a:rPr lang="es-ES" b="1" dirty="0"/>
              <a:t>-Analizar los nuevos enfoques didácticos sobre lectura y escritura que se proponen en el contexto nacional y mundial.</a:t>
            </a:r>
          </a:p>
          <a:p>
            <a:r>
              <a:rPr lang="es-ES" b="1" dirty="0"/>
              <a:t>-Profundizar en las aportaciones de la teoría y de la práctica de la lectura y la escritura en los procesos educativos de la región y del País.</a:t>
            </a:r>
          </a:p>
          <a:p>
            <a:r>
              <a:rPr lang="es-ES" b="1" dirty="0"/>
              <a:t>-Diseñar y aplicar estrategias didácticas que contribuyan con el fortalecimiento de la comprensión interpretación y producción de textos</a:t>
            </a:r>
          </a:p>
        </p:txBody>
      </p:sp>
      <p:sp>
        <p:nvSpPr>
          <p:cNvPr id="3" name="2 Rectángulo"/>
          <p:cNvSpPr/>
          <p:nvPr/>
        </p:nvSpPr>
        <p:spPr>
          <a:xfrm>
            <a:off x="467544" y="1700808"/>
            <a:ext cx="5364596" cy="2031325"/>
          </a:xfrm>
          <a:prstGeom prst="rect">
            <a:avLst/>
          </a:prstGeom>
          <a:ln w="28575"/>
        </p:spPr>
        <p:style>
          <a:lnRef idx="2">
            <a:schemeClr val="accent5"/>
          </a:lnRef>
          <a:fillRef idx="1">
            <a:schemeClr val="lt1"/>
          </a:fillRef>
          <a:effectRef idx="0">
            <a:schemeClr val="accent5"/>
          </a:effectRef>
          <a:fontRef idx="minor">
            <a:schemeClr val="dk1"/>
          </a:fontRef>
        </p:style>
        <p:txBody>
          <a:bodyPr wrap="square">
            <a:spAutoFit/>
          </a:bodyPr>
          <a:lstStyle/>
          <a:p>
            <a:pPr algn="just"/>
            <a:r>
              <a:rPr lang="es-ES" dirty="0"/>
              <a:t>GENERAL: Desarrollar investigaciones relacionadas con procesos y herramientas pedagógicas, didácticas y lingüísticas que permitan asumir y crear alternativas de enseñanza-aprendizaje de la lectura y la escritura.</a:t>
            </a:r>
          </a:p>
          <a:p>
            <a:endParaRPr lang="es-ES" dirty="0"/>
          </a:p>
        </p:txBody>
      </p:sp>
      <p:sp>
        <p:nvSpPr>
          <p:cNvPr id="4" name="3 CuadroTexto"/>
          <p:cNvSpPr txBox="1"/>
          <p:nvPr/>
        </p:nvSpPr>
        <p:spPr>
          <a:xfrm>
            <a:off x="6516216" y="3029352"/>
            <a:ext cx="1903085" cy="369332"/>
          </a:xfrm>
          <a:prstGeom prst="rect">
            <a:avLst/>
          </a:prstGeom>
          <a:noFill/>
        </p:spPr>
        <p:txBody>
          <a:bodyPr wrap="none" rtlCol="0">
            <a:spAutoFit/>
          </a:bodyPr>
          <a:lstStyle/>
          <a:p>
            <a:r>
              <a:rPr lang="es-ES" dirty="0">
                <a:solidFill>
                  <a:schemeClr val="accent1">
                    <a:lumMod val="75000"/>
                  </a:schemeClr>
                </a:solidFill>
                <a:latin typeface="Arial Black" panose="020B0A04020102020204" pitchFamily="34" charset="0"/>
              </a:rPr>
              <a:t>ESPECÍFICOS</a:t>
            </a:r>
          </a:p>
        </p:txBody>
      </p:sp>
      <p:sp>
        <p:nvSpPr>
          <p:cNvPr id="5" name="4 Rectángulo"/>
          <p:cNvSpPr/>
          <p:nvPr/>
        </p:nvSpPr>
        <p:spPr>
          <a:xfrm>
            <a:off x="2339752" y="476672"/>
            <a:ext cx="332584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s-E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OBJETIVOS</a:t>
            </a:r>
          </a:p>
        </p:txBody>
      </p:sp>
      <p:sp>
        <p:nvSpPr>
          <p:cNvPr id="6" name="5 Flecha curvada hacia la izquierda"/>
          <p:cNvSpPr/>
          <p:nvPr/>
        </p:nvSpPr>
        <p:spPr>
          <a:xfrm>
            <a:off x="6204048" y="1157144"/>
            <a:ext cx="1800200" cy="1695792"/>
          </a:xfrm>
          <a:prstGeom prst="curvedLeftArrow">
            <a:avLst>
              <a:gd name="adj1" fmla="val 25000"/>
              <a:gd name="adj2" fmla="val 50000"/>
              <a:gd name="adj3" fmla="val 24153"/>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1622869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726541398"/>
              </p:ext>
            </p:extLst>
          </p:nvPr>
        </p:nvGraphicFramePr>
        <p:xfrm>
          <a:off x="179512" y="116632"/>
          <a:ext cx="8784976" cy="6624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2 CuadroTexto"/>
          <p:cNvSpPr txBox="1"/>
          <p:nvPr/>
        </p:nvSpPr>
        <p:spPr>
          <a:xfrm>
            <a:off x="3563888" y="3327390"/>
            <a:ext cx="2133918"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ES" dirty="0">
                <a:latin typeface="Aharoni" panose="02010803020104030203" pitchFamily="2" charset="-79"/>
                <a:cs typeface="Aharoni" panose="02010803020104030203" pitchFamily="2" charset="-79"/>
              </a:rPr>
              <a:t>IMPACTO SOCIAL </a:t>
            </a:r>
          </a:p>
        </p:txBody>
      </p:sp>
    </p:spTree>
    <p:extLst>
      <p:ext uri="{BB962C8B-B14F-4D97-AF65-F5344CB8AC3E}">
        <p14:creationId xmlns:p14="http://schemas.microsoft.com/office/powerpoint/2010/main" val="1932164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552" y="692696"/>
            <a:ext cx="7632848" cy="830997"/>
          </a:xfrm>
          <a:prstGeom prst="rect">
            <a:avLst/>
          </a:prstGeom>
        </p:spPr>
        <p:txBody>
          <a:bodyPr wrap="square">
            <a:spAutoFit/>
          </a:bodyPr>
          <a:lstStyle/>
          <a:p>
            <a:pPr algn="ctr"/>
            <a:r>
              <a:rPr lang="es-ES" sz="2400" b="1" dirty="0">
                <a:solidFill>
                  <a:schemeClr val="bg2"/>
                </a:solidFill>
              </a:rPr>
              <a:t>II. Comprensión, interpretación y producción de textos argumentativos</a:t>
            </a:r>
          </a:p>
        </p:txBody>
      </p:sp>
      <p:graphicFrame>
        <p:nvGraphicFramePr>
          <p:cNvPr id="4" name="3 Diagrama"/>
          <p:cNvGraphicFramePr/>
          <p:nvPr>
            <p:extLst>
              <p:ext uri="{D42A27DB-BD31-4B8C-83A1-F6EECF244321}">
                <p14:modId xmlns:p14="http://schemas.microsoft.com/office/powerpoint/2010/main" val="838551497"/>
              </p:ext>
            </p:extLst>
          </p:nvPr>
        </p:nvGraphicFramePr>
        <p:xfrm>
          <a:off x="179512" y="1700808"/>
          <a:ext cx="8784976"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4 CuadroTexto"/>
          <p:cNvSpPr txBox="1"/>
          <p:nvPr/>
        </p:nvSpPr>
        <p:spPr>
          <a:xfrm>
            <a:off x="3779912" y="3573016"/>
            <a:ext cx="1989936" cy="1384995"/>
          </a:xfrm>
          <a:prstGeom prst="rect">
            <a:avLst/>
          </a:prstGeom>
          <a:noFill/>
        </p:spPr>
        <p:txBody>
          <a:bodyPr wrap="square" rtlCol="0">
            <a:spAutoFit/>
          </a:bodyPr>
          <a:lstStyle/>
          <a:p>
            <a:pPr algn="ctr"/>
            <a:r>
              <a:rPr lang="es-ES" sz="1400" b="1" dirty="0"/>
              <a:t>fortalecimiento de la interpretación de textos argumentativos en la escuela.</a:t>
            </a:r>
          </a:p>
        </p:txBody>
      </p:sp>
    </p:spTree>
    <p:extLst>
      <p:ext uri="{BB962C8B-B14F-4D97-AF65-F5344CB8AC3E}">
        <p14:creationId xmlns:p14="http://schemas.microsoft.com/office/powerpoint/2010/main" val="1747371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403648" y="1029409"/>
            <a:ext cx="6577442" cy="523220"/>
          </a:xfrm>
          <a:prstGeom prst="rect">
            <a:avLst/>
          </a:prstGeom>
        </p:spPr>
        <p:txBody>
          <a:bodyPr wrap="none">
            <a:spAutoFit/>
          </a:bodyPr>
          <a:lstStyle/>
          <a:p>
            <a:r>
              <a:rPr lang="es-ES" sz="2800" u="sng" dirty="0">
                <a:solidFill>
                  <a:schemeClr val="bg2"/>
                </a:solidFill>
                <a:latin typeface="Bernard MT Condensed" panose="02050806060905020404" pitchFamily="18" charset="0"/>
              </a:rPr>
              <a:t>Impacto social, cultural y científico de la línea</a:t>
            </a:r>
          </a:p>
        </p:txBody>
      </p:sp>
      <p:sp>
        <p:nvSpPr>
          <p:cNvPr id="3" name="2 Rectángulo"/>
          <p:cNvSpPr/>
          <p:nvPr/>
        </p:nvSpPr>
        <p:spPr>
          <a:xfrm>
            <a:off x="2332484" y="2126753"/>
            <a:ext cx="6624736" cy="3139321"/>
          </a:xfrm>
          <a:prstGeom prst="rect">
            <a:avLst/>
          </a:prstGeom>
        </p:spPr>
        <p:txBody>
          <a:bodyPr wrap="square">
            <a:spAutoFit/>
          </a:bodyPr>
          <a:lstStyle/>
          <a:p>
            <a:pPr algn="just"/>
            <a:r>
              <a:rPr lang="es-ES" dirty="0"/>
              <a:t> Desarrollar la argumentación en la escuela supone que el alumno: </a:t>
            </a:r>
          </a:p>
          <a:p>
            <a:pPr algn="just"/>
            <a:endParaRPr lang="es-ES" dirty="0"/>
          </a:p>
          <a:p>
            <a:pPr marL="342900" indent="-342900" algn="just">
              <a:buAutoNum type="alphaLcParenR"/>
            </a:pPr>
            <a:r>
              <a:rPr lang="es-ES" dirty="0"/>
              <a:t>confronte verdaderas situaciones problematizadoras</a:t>
            </a:r>
          </a:p>
          <a:p>
            <a:pPr marL="342900" indent="-342900" algn="just">
              <a:buAutoNum type="alphaLcParenR"/>
            </a:pPr>
            <a:r>
              <a:rPr lang="es-ES" dirty="0"/>
              <a:t> proponga posiciones que refuerzan o que contradigan principios establecidos</a:t>
            </a:r>
          </a:p>
          <a:p>
            <a:pPr marL="342900" indent="-342900" algn="just">
              <a:buAutoNum type="alphaLcParenR"/>
            </a:pPr>
            <a:r>
              <a:rPr lang="es-ES" dirty="0"/>
              <a:t> cuestione por qué, para qué y cómo aprende y le enseñan un saber</a:t>
            </a:r>
          </a:p>
          <a:p>
            <a:pPr marL="342900" indent="-342900" algn="just">
              <a:buAutoNum type="alphaLcParenR"/>
            </a:pPr>
            <a:r>
              <a:rPr lang="es-ES" dirty="0"/>
              <a:t> identifique los campos de aplicación del saber en cuestión</a:t>
            </a:r>
          </a:p>
          <a:p>
            <a:pPr marL="342900" indent="-342900" algn="just">
              <a:buAutoNum type="alphaLcParenR"/>
            </a:pPr>
            <a:r>
              <a:rPr lang="es-ES" dirty="0"/>
              <a:t>identifique las contribuciones del saber en cuestión a la solución de los propios problemas. </a:t>
            </a:r>
          </a:p>
        </p:txBody>
      </p:sp>
      <p:sp>
        <p:nvSpPr>
          <p:cNvPr id="4" name="3 Rectángulo"/>
          <p:cNvSpPr/>
          <p:nvPr/>
        </p:nvSpPr>
        <p:spPr>
          <a:xfrm>
            <a:off x="2195736" y="5734997"/>
            <a:ext cx="4572000" cy="646331"/>
          </a:xfrm>
          <a:prstGeom prst="rect">
            <a:avLst/>
          </a:prstGeom>
        </p:spPr>
        <p:txBody>
          <a:bodyPr>
            <a:spAutoFit/>
          </a:bodyPr>
          <a:lstStyle/>
          <a:p>
            <a:pPr algn="ctr"/>
            <a:r>
              <a:rPr lang="es-ES" dirty="0"/>
              <a:t> Grupo de Investigación en Argumentación (GIA)- creado en el 2005</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780" y="2021552"/>
            <a:ext cx="2066925" cy="277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3575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971600" y="620688"/>
            <a:ext cx="6912768" cy="1077218"/>
          </a:xfrm>
          <a:prstGeom prst="rect">
            <a:avLst/>
          </a:prstGeom>
          <a:noFill/>
        </p:spPr>
        <p:txBody>
          <a:bodyPr wrap="square" rtlCol="0">
            <a:spAutoFit/>
          </a:bodyPr>
          <a:lstStyle/>
          <a:p>
            <a:pPr algn="ctr"/>
            <a:r>
              <a:rPr lang="es-ES" sz="3200" dirty="0">
                <a:solidFill>
                  <a:schemeClr val="bg2"/>
                </a:solidFill>
              </a:rPr>
              <a:t>LINEA DE INVESTIGACIÓN EN LITERATURA</a:t>
            </a:r>
          </a:p>
        </p:txBody>
      </p:sp>
      <p:graphicFrame>
        <p:nvGraphicFramePr>
          <p:cNvPr id="3" name="2 Diagrama"/>
          <p:cNvGraphicFramePr/>
          <p:nvPr>
            <p:extLst>
              <p:ext uri="{D42A27DB-BD31-4B8C-83A1-F6EECF244321}">
                <p14:modId xmlns:p14="http://schemas.microsoft.com/office/powerpoint/2010/main" val="1212114049"/>
              </p:ext>
            </p:extLst>
          </p:nvPr>
        </p:nvGraphicFramePr>
        <p:xfrm>
          <a:off x="539552" y="2204864"/>
          <a:ext cx="8208912" cy="4248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65982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1236345177"/>
              </p:ext>
            </p:extLst>
          </p:nvPr>
        </p:nvGraphicFramePr>
        <p:xfrm>
          <a:off x="179512" y="116632"/>
          <a:ext cx="8856984" cy="6624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8175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79106326-9FD8-43C5-AC0B-DDB7FC56A35F}"/>
              </a:ext>
            </a:extLst>
          </p:cNvPr>
          <p:cNvSpPr txBox="1"/>
          <p:nvPr/>
        </p:nvSpPr>
        <p:spPr>
          <a:xfrm>
            <a:off x="2283644" y="793205"/>
            <a:ext cx="4576712" cy="867930"/>
          </a:xfrm>
          <a:prstGeom prst="rect">
            <a:avLst/>
          </a:prstGeom>
          <a:noFill/>
        </p:spPr>
        <p:txBody>
          <a:bodyPr wrap="square">
            <a:spAutoFit/>
          </a:bodyPr>
          <a:lstStyle/>
          <a:p>
            <a:pPr marL="0" lvl="0" indent="0" algn="ctr" defTabSz="1244600">
              <a:lnSpc>
                <a:spcPct val="90000"/>
              </a:lnSpc>
              <a:spcBef>
                <a:spcPct val="0"/>
              </a:spcBef>
              <a:spcAft>
                <a:spcPct val="35000"/>
              </a:spcAft>
              <a:buNone/>
            </a:pPr>
            <a:r>
              <a:rPr lang="es-ES" sz="2800" kern="1200" dirty="0">
                <a:solidFill>
                  <a:schemeClr val="bg2"/>
                </a:solidFill>
              </a:rPr>
              <a:t>DIDÁCTICA DE LA LITERATURA</a:t>
            </a:r>
          </a:p>
        </p:txBody>
      </p:sp>
      <p:graphicFrame>
        <p:nvGraphicFramePr>
          <p:cNvPr id="12" name="Diagrama 11">
            <a:extLst>
              <a:ext uri="{FF2B5EF4-FFF2-40B4-BE49-F238E27FC236}">
                <a16:creationId xmlns:a16="http://schemas.microsoft.com/office/drawing/2014/main" id="{9E0C3002-9E1B-45CC-939E-F71DFF7AA68A}"/>
              </a:ext>
            </a:extLst>
          </p:cNvPr>
          <p:cNvGraphicFramePr/>
          <p:nvPr>
            <p:extLst>
              <p:ext uri="{D42A27DB-BD31-4B8C-83A1-F6EECF244321}">
                <p14:modId xmlns:p14="http://schemas.microsoft.com/office/powerpoint/2010/main" val="2983703818"/>
              </p:ext>
            </p:extLst>
          </p:nvPr>
        </p:nvGraphicFramePr>
        <p:xfrm>
          <a:off x="755576" y="2636912"/>
          <a:ext cx="7992888" cy="34407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136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470471655"/>
              </p:ext>
            </p:extLst>
          </p:nvPr>
        </p:nvGraphicFramePr>
        <p:xfrm>
          <a:off x="107504" y="260648"/>
          <a:ext cx="8928992"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1744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4288976279"/>
              </p:ext>
            </p:extLst>
          </p:nvPr>
        </p:nvGraphicFramePr>
        <p:xfrm>
          <a:off x="395536" y="404664"/>
          <a:ext cx="8568952"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6506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3455876" y="2780928"/>
            <a:ext cx="2592288" cy="923330"/>
          </a:xfrm>
          <a:prstGeom prst="rect">
            <a:avLst/>
          </a:prstGeom>
          <a:noFill/>
        </p:spPr>
        <p:txBody>
          <a:bodyPr wrap="square" rtlCol="0">
            <a:spAutoFit/>
          </a:bodyPr>
          <a:lstStyle/>
          <a:p>
            <a:pPr algn="ctr"/>
            <a:r>
              <a:rPr lang="es-ES" dirty="0"/>
              <a:t>APORTES A LA COMUNIDAD </a:t>
            </a:r>
          </a:p>
          <a:p>
            <a:pPr algn="ctr"/>
            <a:r>
              <a:rPr lang="es-ES" dirty="0"/>
              <a:t>EDUCATIVA</a:t>
            </a:r>
          </a:p>
        </p:txBody>
      </p:sp>
      <p:graphicFrame>
        <p:nvGraphicFramePr>
          <p:cNvPr id="4" name="3 Diagrama"/>
          <p:cNvGraphicFramePr/>
          <p:nvPr>
            <p:extLst>
              <p:ext uri="{D42A27DB-BD31-4B8C-83A1-F6EECF244321}">
                <p14:modId xmlns:p14="http://schemas.microsoft.com/office/powerpoint/2010/main" val="2285801999"/>
              </p:ext>
            </p:extLst>
          </p:nvPr>
        </p:nvGraphicFramePr>
        <p:xfrm>
          <a:off x="179512" y="908720"/>
          <a:ext cx="8568952"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69786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a de reuniones Ion">
  <a:themeElements>
    <a:clrScheme name="Sala de reuniones 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Sala de reuniones 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la de reuniones 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397</TotalTime>
  <Words>1379</Words>
  <Application>Microsoft Office PowerPoint</Application>
  <PresentationFormat>Presentación en pantalla (4:3)</PresentationFormat>
  <Paragraphs>104</Paragraphs>
  <Slides>14</Slides>
  <Notes>6</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14</vt:i4>
      </vt:variant>
    </vt:vector>
  </HeadingPairs>
  <TitlesOfParts>
    <vt:vector size="22" baseType="lpstr">
      <vt:lpstr>Aharoni</vt:lpstr>
      <vt:lpstr>Arial</vt:lpstr>
      <vt:lpstr>Arial Black</vt:lpstr>
      <vt:lpstr>Bernard MT Condensed</vt:lpstr>
      <vt:lpstr>Calibri</vt:lpstr>
      <vt:lpstr>Century Gothic</vt:lpstr>
      <vt:lpstr>Wingdings 3</vt:lpstr>
      <vt:lpstr>Sala de reuniones Ion</vt:lpstr>
      <vt:lpstr>LINEAS DE  INVESTIGACIÓN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Monica</dc:creator>
  <cp:lastModifiedBy>Asus VivoBook</cp:lastModifiedBy>
  <cp:revision>33</cp:revision>
  <dcterms:created xsi:type="dcterms:W3CDTF">2014-06-30T21:57:38Z</dcterms:created>
  <dcterms:modified xsi:type="dcterms:W3CDTF">2021-12-06T19:06:44Z</dcterms:modified>
</cp:coreProperties>
</file>